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807"/>
  </p:normalViewPr>
  <p:slideViewPr>
    <p:cSldViewPr snapToGrid="0" snapToObjects="1">
      <p:cViewPr>
        <p:scale>
          <a:sx n="120" d="100"/>
          <a:sy n="120" d="100"/>
        </p:scale>
        <p:origin x="16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23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92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85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3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26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35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1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5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69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03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13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400C-0CCA-184E-B635-B7CAAC36C9BF}" type="datetimeFigureOut">
              <a:rPr lang="fr-FR" smtClean="0"/>
              <a:t>07/08/2021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118E-0F37-7343-BCB4-66311EF032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5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66A40D-C90B-3546-9551-2FAB49260A49}"/>
              </a:ext>
            </a:extLst>
          </p:cNvPr>
          <p:cNvSpPr/>
          <p:nvPr/>
        </p:nvSpPr>
        <p:spPr>
          <a:xfrm>
            <a:off x="0" y="-15773"/>
            <a:ext cx="9906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8BAC5C8-CFE9-4845-A245-56E21F5C10AA}"/>
              </a:ext>
            </a:extLst>
          </p:cNvPr>
          <p:cNvSpPr txBox="1"/>
          <p:nvPr/>
        </p:nvSpPr>
        <p:spPr>
          <a:xfrm>
            <a:off x="-10886" y="648579"/>
            <a:ext cx="9887390" cy="101417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800119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vengeance Mightiest Avenger" pitchFamily="2" charset="77"/>
              </a:rPr>
              <a:t>Anniversaires</a:t>
            </a:r>
            <a:r>
              <a:rPr lang="fr-FR" sz="6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vengeance Mightiest Avenger" pitchFamily="2" charset="77"/>
              </a:rPr>
              <a:t> !</a:t>
            </a: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FD5559C-3490-FD44-8B1D-C45F30FB6E80}"/>
              </a:ext>
            </a:extLst>
          </p:cNvPr>
          <p:cNvGrpSpPr/>
          <p:nvPr/>
        </p:nvGrpSpPr>
        <p:grpSpPr>
          <a:xfrm>
            <a:off x="-21772" y="963941"/>
            <a:ext cx="9864205" cy="5878286"/>
            <a:chOff x="16369" y="1604338"/>
            <a:chExt cx="9864205" cy="5253662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1AD922D0-2463-8A44-BE0F-2ADC8FE6DB05}"/>
                </a:ext>
              </a:extLst>
            </p:cNvPr>
            <p:cNvGrpSpPr/>
            <p:nvPr/>
          </p:nvGrpSpPr>
          <p:grpSpPr>
            <a:xfrm>
              <a:off x="114301" y="1955800"/>
              <a:ext cx="9708977" cy="4902200"/>
              <a:chOff x="114301" y="1955800"/>
              <a:chExt cx="9708977" cy="4902200"/>
            </a:xfrm>
          </p:grpSpPr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61D95D14-B38C-F846-B023-7FE8D066ABAF}"/>
                  </a:ext>
                </a:extLst>
              </p:cNvPr>
              <p:cNvGrpSpPr/>
              <p:nvPr/>
            </p:nvGrpSpPr>
            <p:grpSpPr>
              <a:xfrm>
                <a:off x="114301" y="1955800"/>
                <a:ext cx="8902699" cy="4902200"/>
                <a:chOff x="241301" y="1955800"/>
                <a:chExt cx="9177277" cy="4902200"/>
              </a:xfrm>
            </p:grpSpPr>
            <p:grpSp>
              <p:nvGrpSpPr>
                <p:cNvPr id="17" name="Groupe 16">
                  <a:extLst>
                    <a:ext uri="{FF2B5EF4-FFF2-40B4-BE49-F238E27FC236}">
                      <a16:creationId xmlns:a16="http://schemas.microsoft.com/office/drawing/2014/main" id="{F3B82360-1FE5-954B-B4E0-3BD911E65AFA}"/>
                    </a:ext>
                  </a:extLst>
                </p:cNvPr>
                <p:cNvGrpSpPr/>
                <p:nvPr/>
              </p:nvGrpSpPr>
              <p:grpSpPr>
                <a:xfrm>
                  <a:off x="241301" y="1955800"/>
                  <a:ext cx="8343900" cy="4902200"/>
                  <a:chOff x="241300" y="1955800"/>
                  <a:chExt cx="9056461" cy="4902200"/>
                </a:xfrm>
              </p:grpSpPr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B4092743-C336-A44F-A0EF-D91690F8FAE6}"/>
                      </a:ext>
                    </a:extLst>
                  </p:cNvPr>
                  <p:cNvSpPr/>
                  <p:nvPr/>
                </p:nvSpPr>
                <p:spPr>
                  <a:xfrm>
                    <a:off x="241300" y="1955800"/>
                    <a:ext cx="902124" cy="49022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A89748A8-33B0-C646-9B9B-B32969D4A3F4}"/>
                      </a:ext>
                    </a:extLst>
                  </p:cNvPr>
                  <p:cNvSpPr/>
                  <p:nvPr/>
                </p:nvSpPr>
                <p:spPr>
                  <a:xfrm>
                    <a:off x="1154718" y="3048000"/>
                    <a:ext cx="902124" cy="3810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63CFDC9E-D3A7-524B-99BA-90FA028FE2E5}"/>
                      </a:ext>
                    </a:extLst>
                  </p:cNvPr>
                  <p:cNvSpPr/>
                  <p:nvPr/>
                </p:nvSpPr>
                <p:spPr>
                  <a:xfrm>
                    <a:off x="2066350" y="2438400"/>
                    <a:ext cx="902124" cy="44196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2B2CE0A1-D48F-9742-A430-5239200368B1}"/>
                      </a:ext>
                    </a:extLst>
                  </p:cNvPr>
                  <p:cNvSpPr/>
                  <p:nvPr/>
                </p:nvSpPr>
                <p:spPr>
                  <a:xfrm>
                    <a:off x="2952025" y="3924300"/>
                    <a:ext cx="902124" cy="29337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D36A8370-D7E3-BC4F-8A43-201F3D22212C}"/>
                      </a:ext>
                    </a:extLst>
                  </p:cNvPr>
                  <p:cNvSpPr/>
                  <p:nvPr/>
                </p:nvSpPr>
                <p:spPr>
                  <a:xfrm>
                    <a:off x="3866000" y="3187700"/>
                    <a:ext cx="902124" cy="36703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AD650488-DCA4-8141-A0A6-562125BA7466}"/>
                      </a:ext>
                    </a:extLst>
                  </p:cNvPr>
                  <p:cNvSpPr/>
                  <p:nvPr/>
                </p:nvSpPr>
                <p:spPr>
                  <a:xfrm>
                    <a:off x="4768124" y="4394200"/>
                    <a:ext cx="902124" cy="2463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96B9421F-2B49-C444-9ED9-7E2C5D376D1E}"/>
                      </a:ext>
                    </a:extLst>
                  </p:cNvPr>
                  <p:cNvSpPr/>
                  <p:nvPr/>
                </p:nvSpPr>
                <p:spPr>
                  <a:xfrm>
                    <a:off x="5665650" y="2311400"/>
                    <a:ext cx="902124" cy="45466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3FAB4E2D-2394-6E43-AACA-1071037637A8}"/>
                      </a:ext>
                    </a:extLst>
                  </p:cNvPr>
                  <p:cNvSpPr/>
                  <p:nvPr/>
                </p:nvSpPr>
                <p:spPr>
                  <a:xfrm>
                    <a:off x="6580262" y="3187700"/>
                    <a:ext cx="902124" cy="36703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5BEAB173-E611-2E40-8435-B1D2E1C1472E}"/>
                      </a:ext>
                    </a:extLst>
                  </p:cNvPr>
                  <p:cNvSpPr/>
                  <p:nvPr/>
                </p:nvSpPr>
                <p:spPr>
                  <a:xfrm>
                    <a:off x="7493513" y="1955800"/>
                    <a:ext cx="902124" cy="49022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DD6B4D39-282B-2547-8E11-0439179A4ABB}"/>
                      </a:ext>
                    </a:extLst>
                  </p:cNvPr>
                  <p:cNvSpPr/>
                  <p:nvPr/>
                </p:nvSpPr>
                <p:spPr>
                  <a:xfrm>
                    <a:off x="8395637" y="2895600"/>
                    <a:ext cx="902124" cy="39624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5B30384A-F64D-2542-B498-ED858D0C2FEA}"/>
                    </a:ext>
                  </a:extLst>
                </p:cNvPr>
                <p:cNvSpPr/>
                <p:nvPr/>
              </p:nvSpPr>
              <p:spPr>
                <a:xfrm>
                  <a:off x="8587433" y="4394200"/>
                  <a:ext cx="831145" cy="2463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CD03CEF-D64F-6149-B6F8-6CDE27686690}"/>
                  </a:ext>
                </a:extLst>
              </p:cNvPr>
              <p:cNvSpPr/>
              <p:nvPr/>
            </p:nvSpPr>
            <p:spPr>
              <a:xfrm>
                <a:off x="9017000" y="3187700"/>
                <a:ext cx="806278" cy="36703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2" name="Explosion 1 21">
              <a:extLst>
                <a:ext uri="{FF2B5EF4-FFF2-40B4-BE49-F238E27FC236}">
                  <a16:creationId xmlns:a16="http://schemas.microsoft.com/office/drawing/2014/main" id="{48C22179-DC41-1F47-A6B6-805C6F0652F8}"/>
                </a:ext>
              </a:extLst>
            </p:cNvPr>
            <p:cNvSpPr/>
            <p:nvPr/>
          </p:nvSpPr>
          <p:spPr>
            <a:xfrm>
              <a:off x="16369" y="1702041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E84A2FAA-A98E-7B45-A80A-E5CA61B8834A}"/>
                </a:ext>
              </a:extLst>
            </p:cNvPr>
            <p:cNvSpPr txBox="1"/>
            <p:nvPr/>
          </p:nvSpPr>
          <p:spPr>
            <a:xfrm rot="20751905">
              <a:off x="67773" y="1940043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Janvier</a:t>
              </a:r>
            </a:p>
          </p:txBody>
        </p:sp>
        <p:sp>
          <p:nvSpPr>
            <p:cNvPr id="24" name="Explosion 1 23">
              <a:extLst>
                <a:ext uri="{FF2B5EF4-FFF2-40B4-BE49-F238E27FC236}">
                  <a16:creationId xmlns:a16="http://schemas.microsoft.com/office/drawing/2014/main" id="{56DAF76F-329A-624E-96AD-A5F41295B842}"/>
                </a:ext>
              </a:extLst>
            </p:cNvPr>
            <p:cNvSpPr/>
            <p:nvPr/>
          </p:nvSpPr>
          <p:spPr>
            <a:xfrm>
              <a:off x="806774" y="2704187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5E14F7C-FE2F-1742-9951-FED039852D97}"/>
                </a:ext>
              </a:extLst>
            </p:cNvPr>
            <p:cNvSpPr txBox="1"/>
            <p:nvPr/>
          </p:nvSpPr>
          <p:spPr>
            <a:xfrm rot="20751905">
              <a:off x="858178" y="2942189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err="1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fevrier</a:t>
              </a:r>
              <a:endParaRPr lang="fr-FR" sz="1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vengeance Mightiest Avenger" pitchFamily="2" charset="77"/>
              </a:endParaRPr>
            </a:p>
          </p:txBody>
        </p:sp>
        <p:sp>
          <p:nvSpPr>
            <p:cNvPr id="26" name="Explosion 1 25">
              <a:extLst>
                <a:ext uri="{FF2B5EF4-FFF2-40B4-BE49-F238E27FC236}">
                  <a16:creationId xmlns:a16="http://schemas.microsoft.com/office/drawing/2014/main" id="{0266138F-AC9B-9F40-9DD2-A1EA568A4434}"/>
                </a:ext>
              </a:extLst>
            </p:cNvPr>
            <p:cNvSpPr/>
            <p:nvPr/>
          </p:nvSpPr>
          <p:spPr>
            <a:xfrm>
              <a:off x="1633714" y="2144352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FF39EAC-7358-E24B-BF3B-C25D3780CD8E}"/>
                </a:ext>
              </a:extLst>
            </p:cNvPr>
            <p:cNvSpPr txBox="1"/>
            <p:nvPr/>
          </p:nvSpPr>
          <p:spPr>
            <a:xfrm rot="20751905">
              <a:off x="1685118" y="2382354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mars</a:t>
              </a:r>
            </a:p>
          </p:txBody>
        </p:sp>
        <p:sp>
          <p:nvSpPr>
            <p:cNvPr id="28" name="Explosion 1 27">
              <a:extLst>
                <a:ext uri="{FF2B5EF4-FFF2-40B4-BE49-F238E27FC236}">
                  <a16:creationId xmlns:a16="http://schemas.microsoft.com/office/drawing/2014/main" id="{6D51D569-8155-0C46-8688-581B718383A9}"/>
                </a:ext>
              </a:extLst>
            </p:cNvPr>
            <p:cNvSpPr/>
            <p:nvPr/>
          </p:nvSpPr>
          <p:spPr>
            <a:xfrm>
              <a:off x="2405749" y="3596408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5134E0D-4C82-9440-83A1-EBC023661C19}"/>
                </a:ext>
              </a:extLst>
            </p:cNvPr>
            <p:cNvSpPr txBox="1"/>
            <p:nvPr/>
          </p:nvSpPr>
          <p:spPr>
            <a:xfrm rot="20751905">
              <a:off x="2457153" y="3834410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avril</a:t>
              </a:r>
            </a:p>
          </p:txBody>
        </p:sp>
        <p:sp>
          <p:nvSpPr>
            <p:cNvPr id="30" name="Explosion 1 29">
              <a:extLst>
                <a:ext uri="{FF2B5EF4-FFF2-40B4-BE49-F238E27FC236}">
                  <a16:creationId xmlns:a16="http://schemas.microsoft.com/office/drawing/2014/main" id="{A11FCEE2-BCCD-CB46-8F5D-149F235C8034}"/>
                </a:ext>
              </a:extLst>
            </p:cNvPr>
            <p:cNvSpPr/>
            <p:nvPr/>
          </p:nvSpPr>
          <p:spPr>
            <a:xfrm>
              <a:off x="3207917" y="2797462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EE7F04F-6FF5-CF4B-A425-1A895803CC5B}"/>
                </a:ext>
              </a:extLst>
            </p:cNvPr>
            <p:cNvSpPr txBox="1"/>
            <p:nvPr/>
          </p:nvSpPr>
          <p:spPr>
            <a:xfrm rot="20751905">
              <a:off x="3259321" y="3035464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mai</a:t>
              </a:r>
            </a:p>
          </p:txBody>
        </p:sp>
        <p:sp>
          <p:nvSpPr>
            <p:cNvPr id="32" name="Explosion 1 31">
              <a:extLst>
                <a:ext uri="{FF2B5EF4-FFF2-40B4-BE49-F238E27FC236}">
                  <a16:creationId xmlns:a16="http://schemas.microsoft.com/office/drawing/2014/main" id="{1C15A479-9FE9-6449-95C4-991E7DB4A78C}"/>
                </a:ext>
              </a:extLst>
            </p:cNvPr>
            <p:cNvSpPr/>
            <p:nvPr/>
          </p:nvSpPr>
          <p:spPr>
            <a:xfrm>
              <a:off x="3996671" y="3924300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BB29756A-A9F6-6C47-9D7D-034F23A462A8}"/>
                </a:ext>
              </a:extLst>
            </p:cNvPr>
            <p:cNvSpPr txBox="1"/>
            <p:nvPr/>
          </p:nvSpPr>
          <p:spPr>
            <a:xfrm rot="20751905">
              <a:off x="4075070" y="4162302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juin</a:t>
              </a:r>
            </a:p>
          </p:txBody>
        </p:sp>
        <p:sp>
          <p:nvSpPr>
            <p:cNvPr id="34" name="Explosion 1 33">
              <a:extLst>
                <a:ext uri="{FF2B5EF4-FFF2-40B4-BE49-F238E27FC236}">
                  <a16:creationId xmlns:a16="http://schemas.microsoft.com/office/drawing/2014/main" id="{375F8FF0-1709-1943-AF6F-0D4006AFE2DD}"/>
                </a:ext>
              </a:extLst>
            </p:cNvPr>
            <p:cNvSpPr/>
            <p:nvPr/>
          </p:nvSpPr>
          <p:spPr>
            <a:xfrm>
              <a:off x="4813961" y="1979466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009B4D69-5758-6C48-B40D-59DB5C4DF687}"/>
                </a:ext>
              </a:extLst>
            </p:cNvPr>
            <p:cNvSpPr txBox="1"/>
            <p:nvPr/>
          </p:nvSpPr>
          <p:spPr>
            <a:xfrm rot="20751905">
              <a:off x="4865365" y="2217468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juillet</a:t>
              </a:r>
            </a:p>
          </p:txBody>
        </p:sp>
        <p:sp>
          <p:nvSpPr>
            <p:cNvPr id="36" name="Explosion 1 35">
              <a:extLst>
                <a:ext uri="{FF2B5EF4-FFF2-40B4-BE49-F238E27FC236}">
                  <a16:creationId xmlns:a16="http://schemas.microsoft.com/office/drawing/2014/main" id="{834911B7-C3B8-FD43-94D0-04E9AAB3B845}"/>
                </a:ext>
              </a:extLst>
            </p:cNvPr>
            <p:cNvSpPr/>
            <p:nvPr/>
          </p:nvSpPr>
          <p:spPr>
            <a:xfrm>
              <a:off x="5657327" y="2850767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0AF4435E-717D-644A-848D-9A33EB148FF3}"/>
                </a:ext>
              </a:extLst>
            </p:cNvPr>
            <p:cNvSpPr txBox="1"/>
            <p:nvPr/>
          </p:nvSpPr>
          <p:spPr>
            <a:xfrm rot="20751905">
              <a:off x="5708731" y="3088769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aout</a:t>
              </a:r>
            </a:p>
          </p:txBody>
        </p:sp>
        <p:sp>
          <p:nvSpPr>
            <p:cNvPr id="38" name="Explosion 1 37">
              <a:extLst>
                <a:ext uri="{FF2B5EF4-FFF2-40B4-BE49-F238E27FC236}">
                  <a16:creationId xmlns:a16="http://schemas.microsoft.com/office/drawing/2014/main" id="{0C3005EC-48CE-9046-BBCF-7A5355E8D514}"/>
                </a:ext>
              </a:extLst>
            </p:cNvPr>
            <p:cNvSpPr/>
            <p:nvPr/>
          </p:nvSpPr>
          <p:spPr>
            <a:xfrm>
              <a:off x="6475535" y="1604338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793754C9-194E-1F43-9CC2-998370069002}"/>
                </a:ext>
              </a:extLst>
            </p:cNvPr>
            <p:cNvSpPr txBox="1"/>
            <p:nvPr/>
          </p:nvSpPr>
          <p:spPr>
            <a:xfrm rot="20751905">
              <a:off x="6473188" y="1842999"/>
              <a:ext cx="1051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septembre</a:t>
              </a:r>
            </a:p>
          </p:txBody>
        </p:sp>
        <p:sp>
          <p:nvSpPr>
            <p:cNvPr id="40" name="Explosion 1 39">
              <a:extLst>
                <a:ext uri="{FF2B5EF4-FFF2-40B4-BE49-F238E27FC236}">
                  <a16:creationId xmlns:a16="http://schemas.microsoft.com/office/drawing/2014/main" id="{6FAAF3CC-0B61-404D-AC0C-F2FFB0BE2AE6}"/>
                </a:ext>
              </a:extLst>
            </p:cNvPr>
            <p:cNvSpPr/>
            <p:nvPr/>
          </p:nvSpPr>
          <p:spPr>
            <a:xfrm>
              <a:off x="7270966" y="2463800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70C25489-9380-5045-94E8-F3F8B338FAAA}"/>
                </a:ext>
              </a:extLst>
            </p:cNvPr>
            <p:cNvSpPr txBox="1"/>
            <p:nvPr/>
          </p:nvSpPr>
          <p:spPr>
            <a:xfrm rot="20751905">
              <a:off x="7322370" y="2701802"/>
              <a:ext cx="920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octobre</a:t>
              </a:r>
            </a:p>
          </p:txBody>
        </p:sp>
        <p:sp>
          <p:nvSpPr>
            <p:cNvPr id="42" name="Explosion 1 41">
              <a:extLst>
                <a:ext uri="{FF2B5EF4-FFF2-40B4-BE49-F238E27FC236}">
                  <a16:creationId xmlns:a16="http://schemas.microsoft.com/office/drawing/2014/main" id="{42AA5FCF-9232-9547-BC17-666BDEC2F8D4}"/>
                </a:ext>
              </a:extLst>
            </p:cNvPr>
            <p:cNvSpPr/>
            <p:nvPr/>
          </p:nvSpPr>
          <p:spPr>
            <a:xfrm>
              <a:off x="8078326" y="3994727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18140B6C-6CBB-F649-9C22-962474F59830}"/>
                </a:ext>
              </a:extLst>
            </p:cNvPr>
            <p:cNvSpPr txBox="1"/>
            <p:nvPr/>
          </p:nvSpPr>
          <p:spPr>
            <a:xfrm rot="20751905">
              <a:off x="8105389" y="4233377"/>
              <a:ext cx="10147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novembre</a:t>
              </a:r>
            </a:p>
          </p:txBody>
        </p:sp>
        <p:sp>
          <p:nvSpPr>
            <p:cNvPr id="44" name="Explosion 1 43">
              <a:extLst>
                <a:ext uri="{FF2B5EF4-FFF2-40B4-BE49-F238E27FC236}">
                  <a16:creationId xmlns:a16="http://schemas.microsoft.com/office/drawing/2014/main" id="{D7D2F227-0AF7-4D41-BEF4-C9A9F111E3B3}"/>
                </a:ext>
              </a:extLst>
            </p:cNvPr>
            <p:cNvSpPr/>
            <p:nvPr/>
          </p:nvSpPr>
          <p:spPr>
            <a:xfrm>
              <a:off x="8811668" y="2759701"/>
              <a:ext cx="1068906" cy="79894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00"/>
                </a:solidFill>
              </a:endParaRP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9FEFE92-8730-144F-8C97-AC24E91BC5E1}"/>
                </a:ext>
              </a:extLst>
            </p:cNvPr>
            <p:cNvSpPr txBox="1"/>
            <p:nvPr/>
          </p:nvSpPr>
          <p:spPr>
            <a:xfrm rot="20751905">
              <a:off x="8857926" y="2985383"/>
              <a:ext cx="1013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vengeance Mightiest Avenger" pitchFamily="2" charset="77"/>
                </a:rPr>
                <a:t>decembre</a:t>
              </a:r>
              <a:endParaRPr lang="fr-FR" sz="11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vengeance Mightiest Avenger" pitchFamily="2" charset="77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AFDA4B8-3706-F549-873A-2AA2FAE3EDAE}"/>
                </a:ext>
              </a:extLst>
            </p:cNvPr>
            <p:cNvSpPr/>
            <p:nvPr/>
          </p:nvSpPr>
          <p:spPr>
            <a:xfrm>
              <a:off x="6748942" y="254309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DEDEF9-922E-4F47-BD6F-746ACD34D4C5}"/>
                </a:ext>
              </a:extLst>
            </p:cNvPr>
            <p:cNvSpPr/>
            <p:nvPr/>
          </p:nvSpPr>
          <p:spPr>
            <a:xfrm>
              <a:off x="7051694" y="2537025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894F1EE-F7AB-0246-866D-5D6A65513F56}"/>
                </a:ext>
              </a:extLst>
            </p:cNvPr>
            <p:cNvSpPr/>
            <p:nvPr/>
          </p:nvSpPr>
          <p:spPr>
            <a:xfrm>
              <a:off x="6751152" y="2805600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63758DB-7AA0-E34D-8E39-EFC459955839}"/>
                </a:ext>
              </a:extLst>
            </p:cNvPr>
            <p:cNvSpPr/>
            <p:nvPr/>
          </p:nvSpPr>
          <p:spPr>
            <a:xfrm rot="20762080">
              <a:off x="5105353" y="283519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EBFA648-90EB-E047-BEEF-9C719EE09635}"/>
                </a:ext>
              </a:extLst>
            </p:cNvPr>
            <p:cNvSpPr/>
            <p:nvPr/>
          </p:nvSpPr>
          <p:spPr>
            <a:xfrm>
              <a:off x="5408105" y="2829125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F12E704-2610-0948-A83C-C497AD24A6CE}"/>
                </a:ext>
              </a:extLst>
            </p:cNvPr>
            <p:cNvSpPr/>
            <p:nvPr/>
          </p:nvSpPr>
          <p:spPr>
            <a:xfrm>
              <a:off x="5107563" y="3097700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C145651-40DB-C14D-943F-24CEB3837C37}"/>
                </a:ext>
              </a:extLst>
            </p:cNvPr>
            <p:cNvSpPr/>
            <p:nvPr/>
          </p:nvSpPr>
          <p:spPr>
            <a:xfrm rot="1056418">
              <a:off x="5411510" y="3098926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35E242-5D41-A447-BC97-59D67412C8FE}"/>
                </a:ext>
              </a:extLst>
            </p:cNvPr>
            <p:cNvSpPr/>
            <p:nvPr/>
          </p:nvSpPr>
          <p:spPr>
            <a:xfrm>
              <a:off x="5912310" y="371747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4707BD3-2F55-8C45-A7D7-A5EE271F91F7}"/>
                </a:ext>
              </a:extLst>
            </p:cNvPr>
            <p:cNvSpPr/>
            <p:nvPr/>
          </p:nvSpPr>
          <p:spPr>
            <a:xfrm>
              <a:off x="6249183" y="385685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12F6CB9-5AB0-0145-9901-A208AFD8A6C7}"/>
                </a:ext>
              </a:extLst>
            </p:cNvPr>
            <p:cNvSpPr/>
            <p:nvPr/>
          </p:nvSpPr>
          <p:spPr>
            <a:xfrm>
              <a:off x="7535418" y="334663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63032C4-71D1-2F49-A473-073396497128}"/>
                </a:ext>
              </a:extLst>
            </p:cNvPr>
            <p:cNvSpPr/>
            <p:nvPr/>
          </p:nvSpPr>
          <p:spPr>
            <a:xfrm>
              <a:off x="7888301" y="334663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B1C8285-F02D-B74F-95EC-0D1832CBB48B}"/>
                </a:ext>
              </a:extLst>
            </p:cNvPr>
            <p:cNvSpPr/>
            <p:nvPr/>
          </p:nvSpPr>
          <p:spPr>
            <a:xfrm>
              <a:off x="7536384" y="362477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04B45F9-D5EF-2F47-8DEA-B99BA5B73BC5}"/>
                </a:ext>
              </a:extLst>
            </p:cNvPr>
            <p:cNvSpPr/>
            <p:nvPr/>
          </p:nvSpPr>
          <p:spPr>
            <a:xfrm>
              <a:off x="7889267" y="362477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6D920FF-CAE2-C445-BA4E-59AABBE9487D}"/>
                </a:ext>
              </a:extLst>
            </p:cNvPr>
            <p:cNvSpPr/>
            <p:nvPr/>
          </p:nvSpPr>
          <p:spPr>
            <a:xfrm rot="924673">
              <a:off x="4274632" y="4789532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27C069-C44F-E94B-8699-477E2F6CEE0A}"/>
                </a:ext>
              </a:extLst>
            </p:cNvPr>
            <p:cNvSpPr/>
            <p:nvPr/>
          </p:nvSpPr>
          <p:spPr>
            <a:xfrm rot="20646555">
              <a:off x="4611505" y="4928912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0F3349E-19F9-8547-A854-3421AF2AC5F7}"/>
                </a:ext>
              </a:extLst>
            </p:cNvPr>
            <p:cNvSpPr/>
            <p:nvPr/>
          </p:nvSpPr>
          <p:spPr>
            <a:xfrm>
              <a:off x="9143638" y="3620629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0DDD5F7-4D5A-124F-8365-4B1E1329C3D5}"/>
                </a:ext>
              </a:extLst>
            </p:cNvPr>
            <p:cNvSpPr/>
            <p:nvPr/>
          </p:nvSpPr>
          <p:spPr>
            <a:xfrm>
              <a:off x="9496521" y="3620629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679CD31-B74B-434B-85AC-CC986694FC80}"/>
                </a:ext>
              </a:extLst>
            </p:cNvPr>
            <p:cNvSpPr/>
            <p:nvPr/>
          </p:nvSpPr>
          <p:spPr>
            <a:xfrm>
              <a:off x="8346337" y="483101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E052872-64E5-9548-918A-E949304FAF60}"/>
                </a:ext>
              </a:extLst>
            </p:cNvPr>
            <p:cNvSpPr/>
            <p:nvPr/>
          </p:nvSpPr>
          <p:spPr>
            <a:xfrm>
              <a:off x="8699220" y="483101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CEE7EC7-96B8-0A44-B8A2-0FCE0A99AF0B}"/>
                </a:ext>
              </a:extLst>
            </p:cNvPr>
            <p:cNvSpPr/>
            <p:nvPr/>
          </p:nvSpPr>
          <p:spPr>
            <a:xfrm>
              <a:off x="8522779" y="5130116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0D3AEF9-BDC3-E541-84B4-48E4DEC7D7B4}"/>
                </a:ext>
              </a:extLst>
            </p:cNvPr>
            <p:cNvSpPr/>
            <p:nvPr/>
          </p:nvSpPr>
          <p:spPr>
            <a:xfrm>
              <a:off x="3667033" y="3725881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5A187CA-F64F-014E-8220-07767FA8F5A7}"/>
                </a:ext>
              </a:extLst>
            </p:cNvPr>
            <p:cNvSpPr/>
            <p:nvPr/>
          </p:nvSpPr>
          <p:spPr>
            <a:xfrm rot="704624">
              <a:off x="3668733" y="400094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D85B34E-89C6-C144-9D06-36C1A8A1C028}"/>
                </a:ext>
              </a:extLst>
            </p:cNvPr>
            <p:cNvSpPr/>
            <p:nvPr/>
          </p:nvSpPr>
          <p:spPr>
            <a:xfrm rot="704624">
              <a:off x="2679135" y="441063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EE61FF3-DB4B-D649-9C6C-30FDDD303EF1}"/>
                </a:ext>
              </a:extLst>
            </p:cNvPr>
            <p:cNvSpPr/>
            <p:nvPr/>
          </p:nvSpPr>
          <p:spPr>
            <a:xfrm>
              <a:off x="2990902" y="4406900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60D603C-7460-254D-94CA-31443333718D}"/>
                </a:ext>
              </a:extLst>
            </p:cNvPr>
            <p:cNvSpPr/>
            <p:nvPr/>
          </p:nvSpPr>
          <p:spPr>
            <a:xfrm>
              <a:off x="1914952" y="2990688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D3F894D-9D2B-E94B-A82A-C76AEBBAA2C3}"/>
                </a:ext>
              </a:extLst>
            </p:cNvPr>
            <p:cNvSpPr/>
            <p:nvPr/>
          </p:nvSpPr>
          <p:spPr>
            <a:xfrm>
              <a:off x="2221334" y="2990688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4700BFB-D151-0A4F-B03F-90C6D00FC4AD}"/>
                </a:ext>
              </a:extLst>
            </p:cNvPr>
            <p:cNvSpPr/>
            <p:nvPr/>
          </p:nvSpPr>
          <p:spPr>
            <a:xfrm rot="1472119">
              <a:off x="2078215" y="3252893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2F076C9-2758-4C4D-8616-E823B63B1BD8}"/>
                </a:ext>
              </a:extLst>
            </p:cNvPr>
            <p:cNvSpPr/>
            <p:nvPr/>
          </p:nvSpPr>
          <p:spPr>
            <a:xfrm>
              <a:off x="1080526" y="3573846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39C9050-4915-4D4F-9EF6-399443CD8A26}"/>
                </a:ext>
              </a:extLst>
            </p:cNvPr>
            <p:cNvSpPr/>
            <p:nvPr/>
          </p:nvSpPr>
          <p:spPr>
            <a:xfrm>
              <a:off x="1386908" y="3573846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4D2C86D-1CF6-F947-A272-D64E2AEC3155}"/>
                </a:ext>
              </a:extLst>
            </p:cNvPr>
            <p:cNvSpPr/>
            <p:nvPr/>
          </p:nvSpPr>
          <p:spPr>
            <a:xfrm>
              <a:off x="1079441" y="3834300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B120A54-CFAB-C44E-8C78-A0776C794D7A}"/>
                </a:ext>
              </a:extLst>
            </p:cNvPr>
            <p:cNvSpPr/>
            <p:nvPr/>
          </p:nvSpPr>
          <p:spPr>
            <a:xfrm>
              <a:off x="1385823" y="3834300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C23343D-4583-844F-ABA6-38F530D2CE2F}"/>
                </a:ext>
              </a:extLst>
            </p:cNvPr>
            <p:cNvSpPr/>
            <p:nvPr/>
          </p:nvSpPr>
          <p:spPr>
            <a:xfrm rot="719022">
              <a:off x="266587" y="252418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90985D2-22FA-E743-93D5-3F92192E102E}"/>
                </a:ext>
              </a:extLst>
            </p:cNvPr>
            <p:cNvSpPr/>
            <p:nvPr/>
          </p:nvSpPr>
          <p:spPr>
            <a:xfrm rot="20757479">
              <a:off x="572969" y="2524187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8BE7D8F-9EE7-1E4E-B9B0-457D8D68A4FF}"/>
                </a:ext>
              </a:extLst>
            </p:cNvPr>
            <p:cNvSpPr/>
            <p:nvPr/>
          </p:nvSpPr>
          <p:spPr>
            <a:xfrm rot="1472119">
              <a:off x="328226" y="2804475"/>
              <a:ext cx="180000" cy="18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81" name="ZoneTexte 80">
            <a:extLst>
              <a:ext uri="{FF2B5EF4-FFF2-40B4-BE49-F238E27FC236}">
                <a16:creationId xmlns:a16="http://schemas.microsoft.com/office/drawing/2014/main" id="{73DD5D75-F334-5443-B569-7901A0F90DD1}"/>
              </a:ext>
            </a:extLst>
          </p:cNvPr>
          <p:cNvSpPr txBox="1"/>
          <p:nvPr/>
        </p:nvSpPr>
        <p:spPr>
          <a:xfrm>
            <a:off x="5759973" y="3834172"/>
            <a:ext cx="7946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 Mélanie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20 </a:t>
            </a:r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Tomás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23 </a:t>
            </a:r>
            <a:r>
              <a:rPr lang="fr-FR" sz="900" b="1" dirty="0" err="1">
                <a:solidFill>
                  <a:schemeClr val="bg1"/>
                </a:solidFill>
                <a:latin typeface="Script cole" pitchFamily="2" charset="0"/>
              </a:rPr>
              <a:t>Marylouise</a:t>
            </a:r>
            <a:endParaRPr lang="fr-FR" sz="900" b="1" dirty="0">
              <a:solidFill>
                <a:schemeClr val="bg1"/>
              </a:solidFill>
              <a:latin typeface="Script cole" pitchFamily="2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3A61FEF1-5EC0-414E-8014-DAA3628DC194}"/>
              </a:ext>
            </a:extLst>
          </p:cNvPr>
          <p:cNvSpPr txBox="1"/>
          <p:nvPr/>
        </p:nvSpPr>
        <p:spPr>
          <a:xfrm>
            <a:off x="88772" y="2785409"/>
            <a:ext cx="794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12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Elina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17 Rachel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29 Gabriel</a:t>
            </a:r>
          </a:p>
        </p:txBody>
      </p:sp>
      <p:sp>
        <p:nvSpPr>
          <p:cNvPr id="83" name="Éclair 82">
            <a:extLst>
              <a:ext uri="{FF2B5EF4-FFF2-40B4-BE49-F238E27FC236}">
                <a16:creationId xmlns:a16="http://schemas.microsoft.com/office/drawing/2014/main" id="{EA79E434-12AB-3E4E-A920-0B3F8483D947}"/>
              </a:ext>
            </a:extLst>
          </p:cNvPr>
          <p:cNvSpPr/>
          <p:nvPr/>
        </p:nvSpPr>
        <p:spPr>
          <a:xfrm>
            <a:off x="762231" y="100109"/>
            <a:ext cx="1041410" cy="1201658"/>
          </a:xfrm>
          <a:prstGeom prst="lightningBol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clair 83">
            <a:extLst>
              <a:ext uri="{FF2B5EF4-FFF2-40B4-BE49-F238E27FC236}">
                <a16:creationId xmlns:a16="http://schemas.microsoft.com/office/drawing/2014/main" id="{84F4BFF3-E07C-6D43-B4C3-CA8E571F32DF}"/>
              </a:ext>
            </a:extLst>
          </p:cNvPr>
          <p:cNvSpPr/>
          <p:nvPr/>
        </p:nvSpPr>
        <p:spPr>
          <a:xfrm flipH="1">
            <a:off x="8329137" y="86901"/>
            <a:ext cx="1041410" cy="1201658"/>
          </a:xfrm>
          <a:prstGeom prst="lightningBol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8F690DDE-4563-CA4F-A1DD-BCEA09F64628}"/>
              </a:ext>
            </a:extLst>
          </p:cNvPr>
          <p:cNvSpPr txBox="1"/>
          <p:nvPr/>
        </p:nvSpPr>
        <p:spPr>
          <a:xfrm>
            <a:off x="840682" y="4134165"/>
            <a:ext cx="90981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Script cole" pitchFamily="2" charset="0"/>
              </a:rPr>
              <a:t>24 </a:t>
            </a:r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Alexandre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CC3DCB77-AF5D-0E4C-AC40-3AA3FFC6E2FE}"/>
              </a:ext>
            </a:extLst>
          </p:cNvPr>
          <p:cNvSpPr txBox="1"/>
          <p:nvPr/>
        </p:nvSpPr>
        <p:spPr>
          <a:xfrm>
            <a:off x="1709787" y="3249259"/>
            <a:ext cx="7946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12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Tamara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17 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Julian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ABB8DC60-C7A4-BE49-9C8C-20E968BD0461}"/>
              </a:ext>
            </a:extLst>
          </p:cNvPr>
          <p:cNvSpPr txBox="1"/>
          <p:nvPr/>
        </p:nvSpPr>
        <p:spPr>
          <a:xfrm>
            <a:off x="2504061" y="4585556"/>
            <a:ext cx="7946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3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Inês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21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Estelle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026D1687-4AA8-C742-9CD7-7AA4F27B7A50}"/>
              </a:ext>
            </a:extLst>
          </p:cNvPr>
          <p:cNvSpPr txBox="1"/>
          <p:nvPr/>
        </p:nvSpPr>
        <p:spPr>
          <a:xfrm>
            <a:off x="3321027" y="4076648"/>
            <a:ext cx="7946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4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Suela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6551B811-E054-D042-ACD0-14BABF4EF1DD}"/>
              </a:ext>
            </a:extLst>
          </p:cNvPr>
          <p:cNvSpPr txBox="1"/>
          <p:nvPr/>
        </p:nvSpPr>
        <p:spPr>
          <a:xfrm>
            <a:off x="4130340" y="5111359"/>
            <a:ext cx="7946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12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Mustafa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17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Alix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0A519A5E-7789-E24B-A091-B3C1F79AA0D0}"/>
              </a:ext>
            </a:extLst>
          </p:cNvPr>
          <p:cNvSpPr txBox="1"/>
          <p:nvPr/>
        </p:nvSpPr>
        <p:spPr>
          <a:xfrm>
            <a:off x="6562629" y="2931016"/>
            <a:ext cx="7946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25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Emma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30 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Sufjan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C1BCFD24-7633-A746-B9DF-78653E09A6F5}"/>
              </a:ext>
            </a:extLst>
          </p:cNvPr>
          <p:cNvSpPr txBox="1"/>
          <p:nvPr/>
        </p:nvSpPr>
        <p:spPr>
          <a:xfrm>
            <a:off x="7369964" y="3644217"/>
            <a:ext cx="79462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6 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Santiago</a:t>
            </a: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28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Alisha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019A1DF1-4B9C-0A46-87E2-9BC77B319D63}"/>
              </a:ext>
            </a:extLst>
          </p:cNvPr>
          <p:cNvSpPr txBox="1"/>
          <p:nvPr/>
        </p:nvSpPr>
        <p:spPr>
          <a:xfrm>
            <a:off x="8184931" y="5244402"/>
            <a:ext cx="794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17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Thais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9B5744BA-631B-304F-AFE4-9BE3AB2829F0}"/>
              </a:ext>
            </a:extLst>
          </p:cNvPr>
          <p:cNvSpPr txBox="1"/>
          <p:nvPr/>
        </p:nvSpPr>
        <p:spPr>
          <a:xfrm>
            <a:off x="8984685" y="3584969"/>
            <a:ext cx="7946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Script cole" pitchFamily="2" charset="0"/>
              </a:rPr>
              <a:t>26</a:t>
            </a:r>
          </a:p>
          <a:p>
            <a:pPr algn="ctr"/>
            <a:r>
              <a:rPr lang="fr-FR" sz="1100" b="1" dirty="0" err="1">
                <a:solidFill>
                  <a:schemeClr val="bg1"/>
                </a:solidFill>
                <a:latin typeface="Script cole" pitchFamily="2" charset="0"/>
              </a:rPr>
              <a:t>Milán</a:t>
            </a:r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  <a:p>
            <a:pPr algn="ctr"/>
            <a:endParaRPr lang="fr-FR" sz="1100" b="1" dirty="0">
              <a:solidFill>
                <a:schemeClr val="bg1"/>
              </a:solidFill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71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54</Words>
  <Application>Microsoft Macintosh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Avengeance Mightiest Avenger</vt:lpstr>
      <vt:lpstr>Calibri</vt:lpstr>
      <vt:lpstr>Calibri Light</vt:lpstr>
      <vt:lpstr>Script cole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Python</dc:creator>
  <cp:lastModifiedBy>Mélanie Python</cp:lastModifiedBy>
  <cp:revision>45</cp:revision>
  <dcterms:created xsi:type="dcterms:W3CDTF">2021-08-07T15:26:27Z</dcterms:created>
  <dcterms:modified xsi:type="dcterms:W3CDTF">2021-08-07T16:03:47Z</dcterms:modified>
</cp:coreProperties>
</file>