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830"/>
  </p:normalViewPr>
  <p:slideViewPr>
    <p:cSldViewPr snapToGrid="0" snapToObjects="1">
      <p:cViewPr varScale="1">
        <p:scale>
          <a:sx n="84" d="100"/>
          <a:sy n="84" d="100"/>
        </p:scale>
        <p:origin x="3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4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7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90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d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6F2C2C-F433-634E-BEC6-4702DE77A3A8}"/>
              </a:ext>
            </a:extLst>
          </p:cNvPr>
          <p:cNvSpPr txBox="1"/>
          <p:nvPr/>
        </p:nvSpPr>
        <p:spPr>
          <a:xfrm>
            <a:off x="0" y="198783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innamon cake" pitchFamily="2" charset="0"/>
              </a:rPr>
              <a:t>Prénom : ______________________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D44825-1EC4-7940-86A1-389D7CDA2F83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Le loup qui rêvait d’océan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0" y="632889"/>
            <a:ext cx="6858000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Coche </a:t>
            </a:r>
            <a:r>
              <a:rPr lang="fr-FR" sz="1400" b="1" i="1" u="sng" dirty="0">
                <a:latin typeface="cinnamon cake" pitchFamily="2" charset="0"/>
              </a:rPr>
              <a:t>la </a:t>
            </a:r>
            <a:r>
              <a:rPr lang="fr-FR" sz="1400" b="1" i="1" dirty="0">
                <a:latin typeface="cinnamon cake" pitchFamily="2" charset="0"/>
              </a:rPr>
              <a:t>bonne réponse. 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1) Qu’est-ce que Loup a pêché dans la rivière ?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cinnamon cake" pitchFamily="2" charset="0"/>
              </a:rPr>
              <a:t>	O une chaussette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une bouteille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des poissons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2) Comment s’appelle le pirate ?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cinnamon cake" pitchFamily="2" charset="0"/>
              </a:rPr>
              <a:t>	O </a:t>
            </a:r>
            <a:r>
              <a:rPr lang="fr-FR" sz="1400" dirty="0" err="1">
                <a:latin typeface="cinnamon cake" pitchFamily="2" charset="0"/>
              </a:rPr>
              <a:t>Barbeloup</a:t>
            </a: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</a:t>
            </a:r>
            <a:r>
              <a:rPr lang="fr-FR" sz="1400" dirty="0" err="1">
                <a:latin typeface="cinnamon cake" pitchFamily="2" charset="0"/>
              </a:rPr>
              <a:t>Barbebleue</a:t>
            </a: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</a:t>
            </a:r>
            <a:r>
              <a:rPr lang="fr-FR" sz="1400" dirty="0" err="1">
                <a:latin typeface="cinnamon cake" pitchFamily="2" charset="0"/>
              </a:rPr>
              <a:t>Barbapapa</a:t>
            </a: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3) Qui 	est Poséidon ?					 Qu’y </a:t>
            </a:r>
            <a:r>
              <a:rPr lang="fr-FR" sz="1400" dirty="0" err="1">
                <a:latin typeface="cinnamon cake" pitchFamily="2" charset="0"/>
              </a:rPr>
              <a:t>a-t-il</a:t>
            </a:r>
            <a:r>
              <a:rPr lang="fr-FR" sz="1400" dirty="0">
                <a:latin typeface="cinnamon cake" pitchFamily="2" charset="0"/>
              </a:rPr>
              <a:t> dans le coffre au trésor ?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cinnamon cake" pitchFamily="2" charset="0"/>
              </a:rPr>
              <a:t>	O le Dieu du vent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Dieu du feu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Dieu des mers et des océans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4) Quel animal Loup sauve-t-il ?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cinnamon cake" pitchFamily="2" charset="0"/>
              </a:rPr>
              <a:t>	O une tortue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une baleine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un dauphin</a:t>
            </a:r>
            <a:endParaRPr lang="fr-FR" sz="1400" b="1" i="1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r>
              <a:rPr lang="fr-FR" sz="1400" b="1" i="1" dirty="0">
                <a:latin typeface="cinnamon cake" pitchFamily="2" charset="0"/>
              </a:rPr>
              <a:t>Réponds par vrai ou faux.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Loup a trouvé un parchemin.	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Loup part sur la mer avec Valentin.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Les pirates récupèrent la carte au trésor.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Le bateau de Loup résiste à la tempête.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L’océan est en danger.						O Vrai 	O Faux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2BDD87A-BBE5-9943-B56E-050E4DE4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418" y="728441"/>
            <a:ext cx="2711902" cy="2906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73CDD98-D140-FB41-B84B-8F15C7B0787F}"/>
              </a:ext>
            </a:extLst>
          </p:cNvPr>
          <p:cNvSpPr/>
          <p:nvPr/>
        </p:nvSpPr>
        <p:spPr>
          <a:xfrm>
            <a:off x="3588327" y="3962400"/>
            <a:ext cx="2988993" cy="22444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04FCDC9-3BB5-0E45-BCE6-17D11186247D}"/>
              </a:ext>
            </a:extLst>
          </p:cNvPr>
          <p:cNvCxnSpPr>
            <a:cxnSpLocks/>
          </p:cNvCxnSpPr>
          <p:nvPr/>
        </p:nvCxnSpPr>
        <p:spPr>
          <a:xfrm>
            <a:off x="3768433" y="4953000"/>
            <a:ext cx="26739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5BC25FD-F144-3444-AEB2-C1AA306201BC}"/>
              </a:ext>
            </a:extLst>
          </p:cNvPr>
          <p:cNvCxnSpPr>
            <a:cxnSpLocks/>
          </p:cNvCxnSpPr>
          <p:nvPr/>
        </p:nvCxnSpPr>
        <p:spPr>
          <a:xfrm>
            <a:off x="3768433" y="5604164"/>
            <a:ext cx="26739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10633" y="1078755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Numérote les images dans l’ordre de l’histoire.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3C1AE-7706-614D-89F1-831B38F245B2}"/>
              </a:ext>
            </a:extLst>
          </p:cNvPr>
          <p:cNvSpPr/>
          <p:nvPr/>
        </p:nvSpPr>
        <p:spPr>
          <a:xfrm>
            <a:off x="980201" y="1478818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420B1B-D92D-B54B-8DB1-0401BFFCE2A8}"/>
              </a:ext>
            </a:extLst>
          </p:cNvPr>
          <p:cNvSpPr/>
          <p:nvPr/>
        </p:nvSpPr>
        <p:spPr>
          <a:xfrm>
            <a:off x="3282183" y="1478818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8DF11B-8FC6-F647-8500-EF0625FC391C}"/>
              </a:ext>
            </a:extLst>
          </p:cNvPr>
          <p:cNvSpPr/>
          <p:nvPr/>
        </p:nvSpPr>
        <p:spPr>
          <a:xfrm>
            <a:off x="5514441" y="1478818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B163DB-BC52-5A47-9A01-3AA0E0DDF82D}"/>
              </a:ext>
            </a:extLst>
          </p:cNvPr>
          <p:cNvSpPr/>
          <p:nvPr/>
        </p:nvSpPr>
        <p:spPr>
          <a:xfrm>
            <a:off x="10633" y="6276749"/>
            <a:ext cx="6868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>
                <a:latin typeface="cinnamon cake" pitchFamily="2" charset="0"/>
              </a:rPr>
              <a:t>Dessine Loup qui raconte son voyage à ses amis.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C72352F-0FED-8C49-B95C-3082EBC07A2F}"/>
              </a:ext>
            </a:extLst>
          </p:cNvPr>
          <p:cNvSpPr/>
          <p:nvPr/>
        </p:nvSpPr>
        <p:spPr>
          <a:xfrm>
            <a:off x="360776" y="6211018"/>
            <a:ext cx="6327913" cy="35489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4C1C4E-A62B-664A-8CAB-68365229F2DE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Le loup qui rêvait d’océan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8D9C40-57EE-AE4B-8A90-D9E670CF6709}"/>
              </a:ext>
            </a:extLst>
          </p:cNvPr>
          <p:cNvSpPr/>
          <p:nvPr/>
        </p:nvSpPr>
        <p:spPr>
          <a:xfrm>
            <a:off x="980201" y="381127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4E90B-A76E-ED4B-9EC4-12B2CA4E5A17}"/>
              </a:ext>
            </a:extLst>
          </p:cNvPr>
          <p:cNvSpPr/>
          <p:nvPr/>
        </p:nvSpPr>
        <p:spPr>
          <a:xfrm>
            <a:off x="3420733" y="381127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6F9762-5EFF-834B-94E1-72D53864BAD6}"/>
              </a:ext>
            </a:extLst>
          </p:cNvPr>
          <p:cNvSpPr/>
          <p:nvPr/>
        </p:nvSpPr>
        <p:spPr>
          <a:xfrm>
            <a:off x="5514441" y="381127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4E8EEB-E146-7E47-9E3B-69A659D2A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03" y="4198154"/>
            <a:ext cx="1995055" cy="18833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Une image contenant ciel&#10;&#10;Description générée automatiquement">
            <a:extLst>
              <a:ext uri="{FF2B5EF4-FFF2-40B4-BE49-F238E27FC236}">
                <a16:creationId xmlns:a16="http://schemas.microsoft.com/office/drawing/2014/main" id="{32EF938A-05D5-AA46-8EFB-03669AA4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7" y="1922546"/>
            <a:ext cx="2087377" cy="1755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Une image contenant table, gâteau, ciel&#10;&#10;Description générée automatiquement">
            <a:extLst>
              <a:ext uri="{FF2B5EF4-FFF2-40B4-BE49-F238E27FC236}">
                <a16:creationId xmlns:a16="http://schemas.microsoft.com/office/drawing/2014/main" id="{91CEA3CD-DE25-8A40-8C2D-EB18AF99F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869" y="4213397"/>
            <a:ext cx="2153497" cy="1868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 descr="Une image contenant extérieur, eau&#10;&#10;Description générée automatiquement">
            <a:extLst>
              <a:ext uri="{FF2B5EF4-FFF2-40B4-BE49-F238E27FC236}">
                <a16:creationId xmlns:a16="http://schemas.microsoft.com/office/drawing/2014/main" id="{D900C97C-98AF-9243-9F80-F9DAF574B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8047" y="1937789"/>
            <a:ext cx="2195319" cy="1753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 24" descr="Une image contenant table, intérieur, eau&#10;&#10;Description générée automatiquement">
            <a:extLst>
              <a:ext uri="{FF2B5EF4-FFF2-40B4-BE49-F238E27FC236}">
                <a16:creationId xmlns:a16="http://schemas.microsoft.com/office/drawing/2014/main" id="{1474F67E-962F-F343-A0F3-4C9370875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321" y="1937789"/>
            <a:ext cx="1728879" cy="175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 26" descr="Une image contenant intérieur, table, ciel&#10;&#10;Description générée automatiquement">
            <a:extLst>
              <a:ext uri="{FF2B5EF4-FFF2-40B4-BE49-F238E27FC236}">
                <a16:creationId xmlns:a16="http://schemas.microsoft.com/office/drawing/2014/main" id="{7BAD7C53-9E57-DC4F-A4D3-FFE094D95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321" y="4210357"/>
            <a:ext cx="1728879" cy="18833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3052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229</Words>
  <Application>Microsoft Macintosh PowerPoint</Application>
  <PresentationFormat>Format A4 (210 x 297 mm)</PresentationFormat>
  <Paragraphs>38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cinnamon cake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Python</dc:creator>
  <cp:lastModifiedBy>Mélanie Python</cp:lastModifiedBy>
  <cp:revision>44</cp:revision>
  <dcterms:created xsi:type="dcterms:W3CDTF">2019-05-02T13:59:23Z</dcterms:created>
  <dcterms:modified xsi:type="dcterms:W3CDTF">2024-06-06T07:00:58Z</dcterms:modified>
</cp:coreProperties>
</file>