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7"/>
    <p:restoredTop sz="94558"/>
  </p:normalViewPr>
  <p:slideViewPr>
    <p:cSldViewPr snapToGrid="0" snapToObjects="1">
      <p:cViewPr>
        <p:scale>
          <a:sx n="136" d="100"/>
          <a:sy n="136" d="100"/>
        </p:scale>
        <p:origin x="2464" y="-1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64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4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1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21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89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97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77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73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14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90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7ABD-7745-A842-9005-75CD4D4F4F5F}" type="datetimeFigureOut">
              <a:rPr lang="fr-FR" smtClean="0"/>
              <a:t>06/06/2024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D579E-A105-6F43-AD72-BB0C810478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0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16F2C2C-F433-634E-BEC6-4702DE77A3A8}"/>
              </a:ext>
            </a:extLst>
          </p:cNvPr>
          <p:cNvSpPr txBox="1"/>
          <p:nvPr/>
        </p:nvSpPr>
        <p:spPr>
          <a:xfrm>
            <a:off x="0" y="198783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>
                <a:latin typeface="cinnamon cake" pitchFamily="2" charset="0"/>
              </a:rPr>
              <a:t>Prénom : ______________________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D44825-1EC4-7940-86A1-389D7CDA2F83}"/>
              </a:ext>
            </a:extLst>
          </p:cNvPr>
          <p:cNvSpPr txBox="1"/>
          <p:nvPr/>
        </p:nvSpPr>
        <p:spPr>
          <a:xfrm>
            <a:off x="0" y="294335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latin typeface="cinnamon cake" pitchFamily="2" charset="0"/>
              </a:rPr>
              <a:t>Le canari qui faisait pipi au nid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D3778F-8F46-7C45-9886-D88CACCC84DB}"/>
              </a:ext>
            </a:extLst>
          </p:cNvPr>
          <p:cNvSpPr txBox="1"/>
          <p:nvPr/>
        </p:nvSpPr>
        <p:spPr>
          <a:xfrm>
            <a:off x="0" y="678694"/>
            <a:ext cx="6858000" cy="90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latin typeface="cinnamon cake" pitchFamily="2" charset="0"/>
              </a:rPr>
              <a:t>Coche </a:t>
            </a:r>
            <a:r>
              <a:rPr lang="fr-FR" sz="1400" b="1" i="1" u="sng" dirty="0">
                <a:latin typeface="cinnamon cake" pitchFamily="2" charset="0"/>
              </a:rPr>
              <a:t>la </a:t>
            </a:r>
            <a:r>
              <a:rPr lang="fr-FR" sz="1400" b="1" i="1" dirty="0">
                <a:latin typeface="cinnamon cake" pitchFamily="2" charset="0"/>
              </a:rPr>
              <a:t>bonne réponse. 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1) Qui a fait pipi ?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</a:t>
            </a:r>
            <a:r>
              <a:rPr lang="fr-FR" sz="1400" dirty="0" err="1">
                <a:latin typeface="cinnamon cake" pitchFamily="2" charset="0"/>
              </a:rPr>
              <a:t>Tipoussin</a:t>
            </a:r>
            <a:endParaRPr lang="fr-FR" sz="1400" dirty="0">
              <a:latin typeface="cinnamon cake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</a:t>
            </a:r>
            <a:r>
              <a:rPr lang="fr-FR" sz="1400" dirty="0" err="1">
                <a:latin typeface="cinnamon cake" pitchFamily="2" charset="0"/>
              </a:rPr>
              <a:t>Tipoulet</a:t>
            </a:r>
            <a:endParaRPr lang="fr-FR" sz="1400" dirty="0">
              <a:latin typeface="cinnamon cake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</a:t>
            </a:r>
            <a:r>
              <a:rPr lang="fr-FR" sz="1400" dirty="0" err="1">
                <a:latin typeface="cinnamon cake" pitchFamily="2" charset="0"/>
              </a:rPr>
              <a:t>Ticoq</a:t>
            </a:r>
            <a:endParaRPr lang="fr-FR" sz="1400" dirty="0">
              <a:latin typeface="cinnamon cake" pitchFamily="2" charset="0"/>
            </a:endParaRP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2) Qui a des taches sur tout le corps à cause du pipi ?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le zèbre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le canari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la girafe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3) Qui fait un nœud au cou de la girafe ?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le tigre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la panthère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le lion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cinnamon cake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4) Avec quoi l’escargot se protège-t-il ?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avec un bonnet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avec un parapluie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	O avec un livre</a:t>
            </a:r>
          </a:p>
          <a:p>
            <a:endParaRPr lang="fr-FR" sz="1400" b="1" i="1" dirty="0">
              <a:latin typeface="cinnamon cake" pitchFamily="2" charset="0"/>
            </a:endParaRPr>
          </a:p>
          <a:p>
            <a:endParaRPr lang="fr-FR" sz="1400" b="1" i="1" dirty="0">
              <a:latin typeface="cinnamon cake" pitchFamily="2" charset="0"/>
            </a:endParaRPr>
          </a:p>
          <a:p>
            <a:r>
              <a:rPr lang="fr-FR" sz="1400" b="1" i="1" dirty="0">
                <a:latin typeface="cinnamon cake" pitchFamily="2" charset="0"/>
              </a:rPr>
              <a:t>Réponds par vrai ou faux.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C’est Mamie poule qui raconte cette histoire.		O Vrai 	O Faux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Le canari a fait un petit pipi .					O Vrai 	O Faux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Le canari est seul dans son nid.				O Vrai 	O Faux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Le hibou a des lunettes.						O Vrai 	O Faux</a:t>
            </a:r>
          </a:p>
          <a:p>
            <a:endParaRPr lang="fr-FR" sz="1400" dirty="0">
              <a:latin typeface="cinnamon cake" pitchFamily="2" charset="0"/>
            </a:endParaRPr>
          </a:p>
          <a:p>
            <a:r>
              <a:rPr lang="fr-FR" sz="1400" dirty="0">
                <a:latin typeface="cinnamon cake" pitchFamily="2" charset="0"/>
              </a:rPr>
              <a:t>- L’autruche part en courant.					O Vrai 	O Faux</a:t>
            </a:r>
          </a:p>
        </p:txBody>
      </p:sp>
      <p:pic>
        <p:nvPicPr>
          <p:cNvPr id="3" name="Image 2" descr="Une image contenant gâteau, anniversaire, intérieur, enfant&#10;&#10;Description générée automatiquement">
            <a:extLst>
              <a:ext uri="{FF2B5EF4-FFF2-40B4-BE49-F238E27FC236}">
                <a16:creationId xmlns:a16="http://schemas.microsoft.com/office/drawing/2014/main" id="{BEBABC64-EF74-9341-8BF7-12D130A8B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10" y="893016"/>
            <a:ext cx="2625515" cy="289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3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ED3778F-8F46-7C45-9886-D88CACCC84DB}"/>
              </a:ext>
            </a:extLst>
          </p:cNvPr>
          <p:cNvSpPr txBox="1"/>
          <p:nvPr/>
        </p:nvSpPr>
        <p:spPr>
          <a:xfrm>
            <a:off x="10633" y="1078755"/>
            <a:ext cx="685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latin typeface="cinnamon cake" pitchFamily="2" charset="0"/>
              </a:rPr>
              <a:t>Numérote les images dans l’ordre de l’histoire. </a:t>
            </a:r>
          </a:p>
          <a:p>
            <a:endParaRPr lang="fr-FR" sz="1400" b="1" i="1" dirty="0">
              <a:latin typeface="cinnamon cake" pitchFamily="2" charset="0"/>
            </a:endParaRPr>
          </a:p>
          <a:p>
            <a:endParaRPr lang="fr-FR" sz="1400" dirty="0">
              <a:latin typeface="cinnamon cake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B3C1AE-7706-614D-89F1-831B38F245B2}"/>
              </a:ext>
            </a:extLst>
          </p:cNvPr>
          <p:cNvSpPr/>
          <p:nvPr/>
        </p:nvSpPr>
        <p:spPr>
          <a:xfrm>
            <a:off x="980201" y="1603513"/>
            <a:ext cx="337930" cy="281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420B1B-D92D-B54B-8DB1-0401BFFCE2A8}"/>
              </a:ext>
            </a:extLst>
          </p:cNvPr>
          <p:cNvSpPr/>
          <p:nvPr/>
        </p:nvSpPr>
        <p:spPr>
          <a:xfrm>
            <a:off x="3282183" y="1603513"/>
            <a:ext cx="337930" cy="281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8DF11B-8FC6-F647-8500-EF0625FC391C}"/>
              </a:ext>
            </a:extLst>
          </p:cNvPr>
          <p:cNvSpPr/>
          <p:nvPr/>
        </p:nvSpPr>
        <p:spPr>
          <a:xfrm>
            <a:off x="5514441" y="1603513"/>
            <a:ext cx="337930" cy="281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B163DB-BC52-5A47-9A01-3AA0E0DDF82D}"/>
              </a:ext>
            </a:extLst>
          </p:cNvPr>
          <p:cNvSpPr/>
          <p:nvPr/>
        </p:nvSpPr>
        <p:spPr>
          <a:xfrm>
            <a:off x="0" y="6324350"/>
            <a:ext cx="68686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i="1" dirty="0">
                <a:latin typeface="cinnamon cake" pitchFamily="2" charset="0"/>
              </a:rPr>
              <a:t>Dessine tous les animaux de l’histoire. 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5C72352F-0FED-8C49-B95C-3082EBC07A2F}"/>
              </a:ext>
            </a:extLst>
          </p:cNvPr>
          <p:cNvSpPr/>
          <p:nvPr/>
        </p:nvSpPr>
        <p:spPr>
          <a:xfrm>
            <a:off x="360776" y="6300788"/>
            <a:ext cx="6327913" cy="345918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table, assis&#10;&#10;Description générée automatiquement">
            <a:extLst>
              <a:ext uri="{FF2B5EF4-FFF2-40B4-BE49-F238E27FC236}">
                <a16:creationId xmlns:a16="http://schemas.microsoft.com/office/drawing/2014/main" id="{7AD63C9A-8FF1-BE43-82E3-4732F8299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11" y="2019852"/>
            <a:ext cx="2020995" cy="2226225"/>
          </a:xfrm>
          <a:prstGeom prst="rect">
            <a:avLst/>
          </a:prstGeom>
        </p:spPr>
      </p:pic>
      <p:pic>
        <p:nvPicPr>
          <p:cNvPr id="7" name="Image 6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BEBA5521-5827-2B48-A165-5878C07B3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109" y="2064469"/>
            <a:ext cx="1995580" cy="2181608"/>
          </a:xfrm>
          <a:prstGeom prst="rect">
            <a:avLst/>
          </a:prstGeom>
        </p:spPr>
      </p:pic>
      <p:pic>
        <p:nvPicPr>
          <p:cNvPr id="11" name="Image 10" descr="Une image contenant intérieur, assis, table, mur&#10;&#10;Description générée automatiquement">
            <a:extLst>
              <a:ext uri="{FF2B5EF4-FFF2-40B4-BE49-F238E27FC236}">
                <a16:creationId xmlns:a16="http://schemas.microsoft.com/office/drawing/2014/main" id="{FFAFFABF-7E22-9A4D-B9B4-A882C3EEF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725" y="2019852"/>
            <a:ext cx="2190306" cy="22262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2276B4-15AE-234F-A339-0FD881570986}"/>
              </a:ext>
            </a:extLst>
          </p:cNvPr>
          <p:cNvSpPr/>
          <p:nvPr/>
        </p:nvSpPr>
        <p:spPr>
          <a:xfrm>
            <a:off x="0" y="4503512"/>
            <a:ext cx="6868633" cy="1666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i="1" dirty="0">
                <a:latin typeface="cinnamon cake" pitchFamily="2" charset="0"/>
              </a:rPr>
              <a:t>Quel conseil l’escargot donne-t-il au canari ?</a:t>
            </a:r>
          </a:p>
          <a:p>
            <a:pPr>
              <a:lnSpc>
                <a:spcPct val="150000"/>
              </a:lnSpc>
            </a:pPr>
            <a:endParaRPr lang="fr-FR" sz="1400" b="1" i="1" dirty="0">
              <a:latin typeface="cinnamon cake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endParaRPr lang="fr-FR" sz="1400" dirty="0">
              <a:latin typeface="cinnamon cake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400" dirty="0">
                <a:latin typeface="cinnamon cake" pitchFamily="2" charset="0"/>
              </a:rPr>
              <a:t>_____________________________________________________________________________________________________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2D032F4-FBDB-AC4B-9107-308FCD6BE5C3}"/>
              </a:ext>
            </a:extLst>
          </p:cNvPr>
          <p:cNvSpPr txBox="1"/>
          <p:nvPr/>
        </p:nvSpPr>
        <p:spPr>
          <a:xfrm>
            <a:off x="0" y="294335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latin typeface="cinnamon cake" pitchFamily="2" charset="0"/>
              </a:rPr>
              <a:t>Le canari qui faisait pipi au nid</a:t>
            </a:r>
          </a:p>
        </p:txBody>
      </p:sp>
    </p:spTree>
    <p:extLst>
      <p:ext uri="{BB962C8B-B14F-4D97-AF65-F5344CB8AC3E}">
        <p14:creationId xmlns:p14="http://schemas.microsoft.com/office/powerpoint/2010/main" val="2353052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229</Words>
  <Application>Microsoft Macintosh PowerPoint</Application>
  <PresentationFormat>Format A4 (210 x 297 mm)</PresentationFormat>
  <Paragraphs>44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cinnamon cake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Mélanie Python</dc:creator>
  <cp:lastModifiedBy>Mélanie Python</cp:lastModifiedBy>
  <cp:revision>16</cp:revision>
  <dcterms:created xsi:type="dcterms:W3CDTF">2019-05-02T13:59:23Z</dcterms:created>
  <dcterms:modified xsi:type="dcterms:W3CDTF">2024-06-06T06:59:34Z</dcterms:modified>
</cp:coreProperties>
</file>