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0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6F2C2C-F433-634E-BEC6-4702DE77A3A8}"/>
              </a:ext>
            </a:extLst>
          </p:cNvPr>
          <p:cNvSpPr txBox="1"/>
          <p:nvPr/>
        </p:nvSpPr>
        <p:spPr>
          <a:xfrm>
            <a:off x="0" y="19878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innamon cake" pitchFamily="2" charset="0"/>
              </a:rPr>
              <a:t>Prénom : ______________________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D44825-1EC4-7940-86A1-389D7CDA2F83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Le koala qui disait des gros mots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0" y="678694"/>
            <a:ext cx="6858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Coche </a:t>
            </a:r>
            <a:r>
              <a:rPr lang="fr-FR" sz="1400" b="1" i="1" u="sng" dirty="0">
                <a:latin typeface="cinnamon cake" pitchFamily="2" charset="0"/>
              </a:rPr>
              <a:t>la </a:t>
            </a:r>
            <a:r>
              <a:rPr lang="fr-FR" sz="1400" b="1" i="1" dirty="0">
                <a:latin typeface="cinnamon cake" pitchFamily="2" charset="0"/>
              </a:rPr>
              <a:t>bonne réponse. 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1) Qui donne une banane au koala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singe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la poule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les poussins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2) Qui dit des gros mots?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singe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koala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babouin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3) Qui s’évanouit dans les bras d’un renard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un chat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un éléphant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un singe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r>
              <a:rPr lang="fr-FR" sz="1400" b="1" i="1" dirty="0">
                <a:latin typeface="cinnamon cake" pitchFamily="2" charset="0"/>
              </a:rPr>
              <a:t>Réponds par vrai ou faux.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Un babouin montre son popotin.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Il n’y a pas d’oiseau dans cette histoire.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Un dromadaire aide l’éléphant et le renard.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La « </a:t>
            </a:r>
            <a:r>
              <a:rPr lang="fr-FR" sz="1400" dirty="0" err="1">
                <a:latin typeface="cinnamon cake" pitchFamily="2" charset="0"/>
              </a:rPr>
              <a:t>koalate</a:t>
            </a:r>
            <a:r>
              <a:rPr lang="fr-FR" sz="1400" dirty="0">
                <a:latin typeface="cinnamon cake" pitchFamily="2" charset="0"/>
              </a:rPr>
              <a:t> » est couleur chocolat. 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 koala est amoureux.						O Vrai 	O Faux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F493B2-DBAD-8447-BA6C-175915A2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842962"/>
            <a:ext cx="2704089" cy="29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10633" y="107875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Numérote les images dans l’ordre de l’histoire. </a:t>
            </a: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3C1AE-7706-614D-89F1-831B38F245B2}"/>
              </a:ext>
            </a:extLst>
          </p:cNvPr>
          <p:cNvSpPr/>
          <p:nvPr/>
        </p:nvSpPr>
        <p:spPr>
          <a:xfrm>
            <a:off x="980201" y="160351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420B1B-D92D-B54B-8DB1-0401BFFCE2A8}"/>
              </a:ext>
            </a:extLst>
          </p:cNvPr>
          <p:cNvSpPr/>
          <p:nvPr/>
        </p:nvSpPr>
        <p:spPr>
          <a:xfrm>
            <a:off x="3282183" y="160351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DF11B-8FC6-F647-8500-EF0625FC391C}"/>
              </a:ext>
            </a:extLst>
          </p:cNvPr>
          <p:cNvSpPr/>
          <p:nvPr/>
        </p:nvSpPr>
        <p:spPr>
          <a:xfrm>
            <a:off x="5514441" y="160351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B163DB-BC52-5A47-9A01-3AA0E0DDF82D}"/>
              </a:ext>
            </a:extLst>
          </p:cNvPr>
          <p:cNvSpPr/>
          <p:nvPr/>
        </p:nvSpPr>
        <p:spPr>
          <a:xfrm>
            <a:off x="0" y="6324350"/>
            <a:ext cx="6868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latin typeface="cinnamon cake" pitchFamily="2" charset="0"/>
              </a:rPr>
              <a:t>Dessine les amoureux.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C72352F-0FED-8C49-B95C-3082EBC07A2F}"/>
              </a:ext>
            </a:extLst>
          </p:cNvPr>
          <p:cNvSpPr/>
          <p:nvPr/>
        </p:nvSpPr>
        <p:spPr>
          <a:xfrm>
            <a:off x="360776" y="6300788"/>
            <a:ext cx="6327913" cy="34591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2276B4-15AE-234F-A339-0FD881570986}"/>
              </a:ext>
            </a:extLst>
          </p:cNvPr>
          <p:cNvSpPr/>
          <p:nvPr/>
        </p:nvSpPr>
        <p:spPr>
          <a:xfrm>
            <a:off x="0" y="4503512"/>
            <a:ext cx="6868633" cy="166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i="1" dirty="0">
                <a:latin typeface="cinnamon cake" pitchFamily="2" charset="0"/>
              </a:rPr>
              <a:t>A ton avis, qu’est-ce que le koala a dit à la « </a:t>
            </a:r>
            <a:r>
              <a:rPr lang="fr-FR" sz="1400" b="1" i="1" dirty="0" err="1">
                <a:latin typeface="cinnamon cake" pitchFamily="2" charset="0"/>
              </a:rPr>
              <a:t>koalate</a:t>
            </a:r>
            <a:r>
              <a:rPr lang="fr-FR" sz="1400" b="1" i="1" dirty="0">
                <a:latin typeface="cinnamon cake" pitchFamily="2" charset="0"/>
              </a:rPr>
              <a:t> » ?</a:t>
            </a:r>
          </a:p>
          <a:p>
            <a:pPr>
              <a:lnSpc>
                <a:spcPct val="150000"/>
              </a:lnSpc>
            </a:pPr>
            <a:endParaRPr lang="fr-FR" sz="1400" b="1" i="1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_____________________________________________________________________________________________________</a:t>
            </a:r>
          </a:p>
        </p:txBody>
      </p:sp>
      <p:pic>
        <p:nvPicPr>
          <p:cNvPr id="8" name="Image 7" descr="Une image contenant intérieur, poupée&#10;&#10;Description générée automatiquement">
            <a:extLst>
              <a:ext uri="{FF2B5EF4-FFF2-40B4-BE49-F238E27FC236}">
                <a16:creationId xmlns:a16="http://schemas.microsoft.com/office/drawing/2014/main" id="{6E5A81A1-B489-C34B-8E30-6AB44C80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" y="2015868"/>
            <a:ext cx="2144050" cy="2371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DD92EA-A68D-F34A-8377-24BFED23F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19" y="2018453"/>
            <a:ext cx="2199346" cy="2368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Une image contenant suspendu, intérieur, mur&#10;&#10;Description générée automatiquement">
            <a:extLst>
              <a:ext uri="{FF2B5EF4-FFF2-40B4-BE49-F238E27FC236}">
                <a16:creationId xmlns:a16="http://schemas.microsoft.com/office/drawing/2014/main" id="{2BD47AFF-1EFB-974C-A20D-D6366C5D8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81" y="2010854"/>
            <a:ext cx="2199442" cy="2396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F4C1C4E-A62B-664A-8CAB-68365229F2DE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Le koala qui disait des gros mots</a:t>
            </a:r>
          </a:p>
        </p:txBody>
      </p:sp>
    </p:spTree>
    <p:extLst>
      <p:ext uri="{BB962C8B-B14F-4D97-AF65-F5344CB8AC3E}">
        <p14:creationId xmlns:p14="http://schemas.microsoft.com/office/powerpoint/2010/main" val="2353052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210</Words>
  <Application>Microsoft Macintosh PowerPoint</Application>
  <PresentationFormat>Format A4 (210 x 297 mm)</PresentationFormat>
  <Paragraphs>43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cinnamon cake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Python</dc:creator>
  <cp:lastModifiedBy>Mélanie Python</cp:lastModifiedBy>
  <cp:revision>27</cp:revision>
  <dcterms:created xsi:type="dcterms:W3CDTF">2019-05-02T13:59:23Z</dcterms:created>
  <dcterms:modified xsi:type="dcterms:W3CDTF">2024-06-06T07:00:06Z</dcterms:modified>
</cp:coreProperties>
</file>