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65"/>
    <p:restoredTop sz="95122"/>
  </p:normalViewPr>
  <p:slideViewPr>
    <p:cSldViewPr snapToGrid="0" snapToObjects="1">
      <p:cViewPr varScale="1">
        <p:scale>
          <a:sx n="89" d="100"/>
          <a:sy n="89" d="100"/>
        </p:scale>
        <p:origin x="33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7ABD-7745-A842-9005-75CD4D4F4F5F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579E-A105-6F43-AD72-BB0C810478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0645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7ABD-7745-A842-9005-75CD4D4F4F5F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579E-A105-6F43-AD72-BB0C810478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4475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7ABD-7745-A842-9005-75CD4D4F4F5F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579E-A105-6F43-AD72-BB0C810478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1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7ABD-7745-A842-9005-75CD4D4F4F5F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579E-A105-6F43-AD72-BB0C810478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4214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7ABD-7745-A842-9005-75CD4D4F4F5F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579E-A105-6F43-AD72-BB0C810478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5897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7ABD-7745-A842-9005-75CD4D4F4F5F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579E-A105-6F43-AD72-BB0C810478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197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7ABD-7745-A842-9005-75CD4D4F4F5F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579E-A105-6F43-AD72-BB0C810478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0775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7ABD-7745-A842-9005-75CD4D4F4F5F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579E-A105-6F43-AD72-BB0C810478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1737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7ABD-7745-A842-9005-75CD4D4F4F5F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579E-A105-6F43-AD72-BB0C810478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214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7ABD-7745-A842-9005-75CD4D4F4F5F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579E-A105-6F43-AD72-BB0C810478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48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7ABD-7745-A842-9005-75CD4D4F4F5F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579E-A105-6F43-AD72-BB0C810478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6902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C7ABD-7745-A842-9005-75CD4D4F4F5F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D579E-A105-6F43-AD72-BB0C810478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009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16F2C2C-F433-634E-BEC6-4702DE77A3A8}"/>
              </a:ext>
            </a:extLst>
          </p:cNvPr>
          <p:cNvSpPr txBox="1"/>
          <p:nvPr/>
        </p:nvSpPr>
        <p:spPr>
          <a:xfrm>
            <a:off x="0" y="-8997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>
                <a:latin typeface="Century Gothic" panose="020B0502020202020204" pitchFamily="34" charset="0"/>
              </a:rPr>
              <a:t>Prénom : ______________________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3D44825-1EC4-7940-86A1-389D7CDA2F83}"/>
              </a:ext>
            </a:extLst>
          </p:cNvPr>
          <p:cNvSpPr txBox="1"/>
          <p:nvPr/>
        </p:nvSpPr>
        <p:spPr>
          <a:xfrm>
            <a:off x="0" y="473632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u="sng" dirty="0">
                <a:latin typeface="Century Gothic" panose="020B0502020202020204" pitchFamily="34" charset="0"/>
              </a:rPr>
              <a:t>Quel cadeau pour le Père Noël ?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ED3778F-8F46-7C45-9886-D88CACCC84DB}"/>
              </a:ext>
            </a:extLst>
          </p:cNvPr>
          <p:cNvSpPr txBox="1"/>
          <p:nvPr/>
        </p:nvSpPr>
        <p:spPr>
          <a:xfrm>
            <a:off x="0" y="1080007"/>
            <a:ext cx="6858000" cy="8594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b="1" i="1" dirty="0">
                <a:latin typeface="Century Gothic" panose="020B0502020202020204" pitchFamily="34" charset="0"/>
              </a:rPr>
              <a:t>Réponds par une phrase.</a:t>
            </a:r>
          </a:p>
          <a:p>
            <a:endParaRPr lang="fr-FR" sz="1300" dirty="0">
              <a:latin typeface="Century Gothic" panose="020B0502020202020204" pitchFamily="34" charset="0"/>
            </a:endParaRPr>
          </a:p>
          <a:p>
            <a:endParaRPr lang="fr-FR" sz="13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300" dirty="0">
                <a:latin typeface="Century Gothic" panose="020B0502020202020204" pitchFamily="34" charset="0"/>
              </a:rPr>
              <a:t>1) A quoi pense le Père Noël toute la journée ? </a:t>
            </a:r>
          </a:p>
          <a:p>
            <a:pPr>
              <a:lnSpc>
                <a:spcPct val="150000"/>
              </a:lnSpc>
            </a:pPr>
            <a:endParaRPr lang="fr-FR" sz="13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300" dirty="0">
                <a:latin typeface="Century Gothic" panose="020B0502020202020204" pitchFamily="34" charset="0"/>
              </a:rPr>
              <a:t>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endParaRPr lang="fr-FR" sz="13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300" dirty="0">
                <a:latin typeface="Century Gothic" panose="020B0502020202020204" pitchFamily="34" charset="0"/>
              </a:rPr>
              <a:t>2) Comment s’appelle le postier ?</a:t>
            </a:r>
          </a:p>
          <a:p>
            <a:pPr>
              <a:lnSpc>
                <a:spcPct val="150000"/>
              </a:lnSpc>
            </a:pPr>
            <a:endParaRPr lang="fr-FR" sz="13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300" dirty="0">
                <a:latin typeface="Century Gothic" panose="020B0502020202020204" pitchFamily="34" charset="0"/>
              </a:rPr>
              <a:t>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endParaRPr lang="fr-FR" sz="13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300" dirty="0">
                <a:latin typeface="Century Gothic" panose="020B0502020202020204" pitchFamily="34" charset="0"/>
              </a:rPr>
              <a:t>3) Comment s’appelle la voisine du Père Noël ?</a:t>
            </a:r>
          </a:p>
          <a:p>
            <a:pPr>
              <a:lnSpc>
                <a:spcPct val="150000"/>
              </a:lnSpc>
            </a:pPr>
            <a:endParaRPr lang="fr-FR" sz="1300" b="1" i="1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300" dirty="0">
                <a:latin typeface="Century Gothic" panose="020B0502020202020204" pitchFamily="34" charset="0"/>
              </a:rPr>
              <a:t>______________________________________________________________________________</a:t>
            </a:r>
            <a:endParaRPr lang="fr-FR" sz="1300" b="1" i="1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13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300" dirty="0">
                <a:latin typeface="Century Gothic" panose="020B0502020202020204" pitchFamily="34" charset="0"/>
              </a:rPr>
              <a:t>4) Avec qui le docteur va-t-il voir le Père Noël ?</a:t>
            </a:r>
          </a:p>
          <a:p>
            <a:pPr>
              <a:lnSpc>
                <a:spcPct val="150000"/>
              </a:lnSpc>
            </a:pPr>
            <a:endParaRPr lang="fr-FR" sz="1300" b="1" i="1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300" dirty="0">
                <a:latin typeface="Century Gothic" panose="020B0502020202020204" pitchFamily="34" charset="0"/>
              </a:rPr>
              <a:t>______________________________________________________________________________</a:t>
            </a:r>
            <a:endParaRPr lang="fr-FR" sz="1300" b="1" i="1" dirty="0">
              <a:latin typeface="Century Gothic" panose="020B0502020202020204" pitchFamily="34" charset="0"/>
            </a:endParaRPr>
          </a:p>
          <a:p>
            <a:endParaRPr lang="fr-FR" sz="1300" b="1" i="1" dirty="0">
              <a:latin typeface="Century Gothic" panose="020B0502020202020204" pitchFamily="34" charset="0"/>
            </a:endParaRPr>
          </a:p>
          <a:p>
            <a:endParaRPr lang="fr-FR" sz="1300" b="1" i="1" dirty="0">
              <a:latin typeface="Century Gothic" panose="020B0502020202020204" pitchFamily="34" charset="0"/>
            </a:endParaRPr>
          </a:p>
          <a:p>
            <a:endParaRPr lang="fr-FR" sz="1300" b="1" i="1" dirty="0">
              <a:latin typeface="Century Gothic" panose="020B0502020202020204" pitchFamily="34" charset="0"/>
            </a:endParaRPr>
          </a:p>
          <a:p>
            <a:endParaRPr lang="fr-FR" sz="1300" b="1" i="1" dirty="0">
              <a:latin typeface="Century Gothic" panose="020B0502020202020204" pitchFamily="34" charset="0"/>
            </a:endParaRPr>
          </a:p>
          <a:p>
            <a:r>
              <a:rPr lang="fr-FR" sz="1300" b="1" i="1" dirty="0">
                <a:latin typeface="Century Gothic" panose="020B0502020202020204" pitchFamily="34" charset="0"/>
              </a:rPr>
              <a:t>Réponds par vrai ou faux.</a:t>
            </a:r>
          </a:p>
          <a:p>
            <a:endParaRPr lang="fr-FR" sz="1300" dirty="0">
              <a:latin typeface="Century Gothic" panose="020B0502020202020204" pitchFamily="34" charset="0"/>
            </a:endParaRPr>
          </a:p>
          <a:p>
            <a:endParaRPr lang="fr-FR" sz="1300" dirty="0">
              <a:latin typeface="Century Gothic" panose="020B0502020202020204" pitchFamily="34" charset="0"/>
            </a:endParaRPr>
          </a:p>
          <a:p>
            <a:r>
              <a:rPr lang="fr-FR" sz="1300" dirty="0">
                <a:latin typeface="Century Gothic" panose="020B0502020202020204" pitchFamily="34" charset="0"/>
              </a:rPr>
              <a:t>- Le lit du Père Noël est en bois. 						O Vrai 	O Faux</a:t>
            </a:r>
          </a:p>
          <a:p>
            <a:endParaRPr lang="fr-FR" sz="1300" dirty="0">
              <a:latin typeface="Century Gothic" panose="020B0502020202020204" pitchFamily="34" charset="0"/>
            </a:endParaRPr>
          </a:p>
          <a:p>
            <a:endParaRPr lang="fr-FR" sz="1300" dirty="0">
              <a:latin typeface="Century Gothic" panose="020B0502020202020204" pitchFamily="34" charset="0"/>
            </a:endParaRPr>
          </a:p>
          <a:p>
            <a:r>
              <a:rPr lang="fr-FR" sz="1300" dirty="0">
                <a:latin typeface="Century Gothic" panose="020B0502020202020204" pitchFamily="34" charset="0"/>
              </a:rPr>
              <a:t>- Les lutins du Père Noël enlève la neige dans les allées.		 O Vrai 	O Faux</a:t>
            </a:r>
          </a:p>
          <a:p>
            <a:endParaRPr lang="fr-FR" sz="1300" dirty="0">
              <a:latin typeface="Century Gothic" panose="020B0502020202020204" pitchFamily="34" charset="0"/>
            </a:endParaRPr>
          </a:p>
          <a:p>
            <a:endParaRPr lang="fr-FR" sz="1300" dirty="0">
              <a:latin typeface="Century Gothic" panose="020B0502020202020204" pitchFamily="34" charset="0"/>
            </a:endParaRPr>
          </a:p>
          <a:p>
            <a:r>
              <a:rPr lang="fr-FR" sz="1300" dirty="0">
                <a:latin typeface="Century Gothic" panose="020B0502020202020204" pitchFamily="34" charset="0"/>
              </a:rPr>
              <a:t>- Le Père Noël est fâché.							 O Vrai 	O Faux</a:t>
            </a:r>
          </a:p>
          <a:p>
            <a:endParaRPr lang="fr-FR" sz="1300" dirty="0">
              <a:latin typeface="Century Gothic" panose="020B0502020202020204" pitchFamily="34" charset="0"/>
            </a:endParaRPr>
          </a:p>
          <a:p>
            <a:endParaRPr lang="fr-FR" sz="1300" dirty="0">
              <a:latin typeface="Century Gothic" panose="020B0502020202020204" pitchFamily="34" charset="0"/>
            </a:endParaRPr>
          </a:p>
          <a:p>
            <a:r>
              <a:rPr lang="fr-FR" sz="1300" dirty="0">
                <a:latin typeface="Century Gothic" panose="020B0502020202020204" pitchFamily="34" charset="0"/>
              </a:rPr>
              <a:t>- Le Père Noël fait un tour en montgolfière.				 O Vrai 	O Faux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772D8184-0FC4-0D4C-B389-8C0AE5BF05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9506" y="535823"/>
            <a:ext cx="977151" cy="138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230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BED3778F-8F46-7C45-9886-D88CACCC84DB}"/>
              </a:ext>
            </a:extLst>
          </p:cNvPr>
          <p:cNvSpPr txBox="1"/>
          <p:nvPr/>
        </p:nvSpPr>
        <p:spPr>
          <a:xfrm>
            <a:off x="10633" y="1078755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>
                <a:latin typeface="Century Gothic" panose="020B0502020202020204" pitchFamily="34" charset="0"/>
              </a:rPr>
              <a:t>Numérote les images dans l’ordre de l’histoire.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38DF11B-8FC6-F647-8500-EF0625FC391C}"/>
              </a:ext>
            </a:extLst>
          </p:cNvPr>
          <p:cNvSpPr/>
          <p:nvPr/>
        </p:nvSpPr>
        <p:spPr>
          <a:xfrm>
            <a:off x="3260035" y="4347506"/>
            <a:ext cx="337930" cy="2817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FB163DB-BC52-5A47-9A01-3AA0E0DDF82D}"/>
              </a:ext>
            </a:extLst>
          </p:cNvPr>
          <p:cNvSpPr/>
          <p:nvPr/>
        </p:nvSpPr>
        <p:spPr>
          <a:xfrm>
            <a:off x="121370" y="5429657"/>
            <a:ext cx="68686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i="1" dirty="0">
                <a:latin typeface="Century Gothic" panose="020B0502020202020204" pitchFamily="34" charset="0"/>
              </a:rPr>
              <a:t>Dessine le Père Noël qui distribue les cadeaux. 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5C72352F-0FED-8C49-B95C-3082EBC07A2F}"/>
              </a:ext>
            </a:extLst>
          </p:cNvPr>
          <p:cNvSpPr/>
          <p:nvPr/>
        </p:nvSpPr>
        <p:spPr>
          <a:xfrm>
            <a:off x="360776" y="5276742"/>
            <a:ext cx="6327913" cy="448323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B8D9C40-57EE-AE4B-8A90-D9E670CF6709}"/>
              </a:ext>
            </a:extLst>
          </p:cNvPr>
          <p:cNvSpPr/>
          <p:nvPr/>
        </p:nvSpPr>
        <p:spPr>
          <a:xfrm>
            <a:off x="891402" y="4347506"/>
            <a:ext cx="337930" cy="2817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D6F9762-5EFF-834B-94E1-72D53864BAD6}"/>
              </a:ext>
            </a:extLst>
          </p:cNvPr>
          <p:cNvSpPr/>
          <p:nvPr/>
        </p:nvSpPr>
        <p:spPr>
          <a:xfrm>
            <a:off x="5503017" y="4347506"/>
            <a:ext cx="337930" cy="2817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A0752FD1-AE92-1D40-9E09-4179B1002589}"/>
              </a:ext>
            </a:extLst>
          </p:cNvPr>
          <p:cNvSpPr txBox="1"/>
          <p:nvPr/>
        </p:nvSpPr>
        <p:spPr>
          <a:xfrm>
            <a:off x="0" y="339160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u="sng" dirty="0">
                <a:latin typeface="Century Gothic" panose="020B0502020202020204" pitchFamily="34" charset="0"/>
              </a:rPr>
              <a:t>Quel cadeau pour le Père Noël ?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89F9D581-F518-B34D-B6D6-1BB91A8DD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467" y="1637305"/>
            <a:ext cx="1745799" cy="2526729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FF180018-CAB9-BC4E-8792-0CB243159C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5202" y="1631017"/>
            <a:ext cx="1849062" cy="2526728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637E3857-3283-3C43-9BC6-560D7A61CE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0260" y="1637306"/>
            <a:ext cx="1823444" cy="2526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052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16F2C2C-F433-634E-BEC6-4702DE77A3A8}"/>
              </a:ext>
            </a:extLst>
          </p:cNvPr>
          <p:cNvSpPr txBox="1"/>
          <p:nvPr/>
        </p:nvSpPr>
        <p:spPr>
          <a:xfrm>
            <a:off x="0" y="-8997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>
                <a:latin typeface="Century Gothic" panose="020B0502020202020204" pitchFamily="34" charset="0"/>
              </a:rPr>
              <a:t>Prénom : ______________________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3D44825-1EC4-7940-86A1-389D7CDA2F83}"/>
              </a:ext>
            </a:extLst>
          </p:cNvPr>
          <p:cNvSpPr txBox="1"/>
          <p:nvPr/>
        </p:nvSpPr>
        <p:spPr>
          <a:xfrm>
            <a:off x="0" y="473632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u="sng" dirty="0">
                <a:latin typeface="Century Gothic" panose="020B0502020202020204" pitchFamily="34" charset="0"/>
              </a:rPr>
              <a:t>Quel cadeau pour le Père Noël ?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ED3778F-8F46-7C45-9886-D88CACCC84DB}"/>
              </a:ext>
            </a:extLst>
          </p:cNvPr>
          <p:cNvSpPr txBox="1"/>
          <p:nvPr/>
        </p:nvSpPr>
        <p:spPr>
          <a:xfrm>
            <a:off x="0" y="1080007"/>
            <a:ext cx="6858000" cy="8594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b="1" i="1" dirty="0">
                <a:latin typeface="Century Gothic" panose="020B0502020202020204" pitchFamily="34" charset="0"/>
              </a:rPr>
              <a:t>Réponds par une phrase.</a:t>
            </a:r>
          </a:p>
          <a:p>
            <a:endParaRPr lang="fr-FR" sz="1300" dirty="0">
              <a:latin typeface="Century Gothic" panose="020B0502020202020204" pitchFamily="34" charset="0"/>
            </a:endParaRPr>
          </a:p>
          <a:p>
            <a:endParaRPr lang="fr-FR" sz="13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300" dirty="0">
                <a:latin typeface="Century Gothic" panose="020B0502020202020204" pitchFamily="34" charset="0"/>
              </a:rPr>
              <a:t>1) A quoi pense le Père Noël toute la journée ? </a:t>
            </a:r>
          </a:p>
          <a:p>
            <a:pPr>
              <a:lnSpc>
                <a:spcPct val="150000"/>
              </a:lnSpc>
            </a:pPr>
            <a:endParaRPr lang="fr-FR" sz="13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3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Il se demande pourquoi on ne lui offre jamais de cadeau.</a:t>
            </a:r>
          </a:p>
          <a:p>
            <a:pPr>
              <a:lnSpc>
                <a:spcPct val="150000"/>
              </a:lnSpc>
            </a:pPr>
            <a:endParaRPr lang="fr-FR" sz="13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300" dirty="0">
                <a:latin typeface="Century Gothic" panose="020B0502020202020204" pitchFamily="34" charset="0"/>
              </a:rPr>
              <a:t>2) Comment s’appelle le postier ?</a:t>
            </a:r>
          </a:p>
          <a:p>
            <a:pPr>
              <a:lnSpc>
                <a:spcPct val="150000"/>
              </a:lnSpc>
            </a:pPr>
            <a:endParaRPr lang="fr-FR" sz="13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3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Albert</a:t>
            </a:r>
          </a:p>
          <a:p>
            <a:pPr>
              <a:lnSpc>
                <a:spcPct val="150000"/>
              </a:lnSpc>
            </a:pPr>
            <a:endParaRPr lang="fr-FR" sz="13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300" dirty="0">
                <a:latin typeface="Century Gothic" panose="020B0502020202020204" pitchFamily="34" charset="0"/>
              </a:rPr>
              <a:t>3) Comment s’appelle la voisine du Père Noël ?</a:t>
            </a:r>
          </a:p>
          <a:p>
            <a:pPr>
              <a:lnSpc>
                <a:spcPct val="150000"/>
              </a:lnSpc>
            </a:pPr>
            <a:endParaRPr lang="fr-FR" sz="1300" b="1" i="1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3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Madame Suzette</a:t>
            </a:r>
            <a:endParaRPr lang="fr-FR" sz="1300" b="1" i="1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13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300" dirty="0">
                <a:latin typeface="Century Gothic" panose="020B0502020202020204" pitchFamily="34" charset="0"/>
              </a:rPr>
              <a:t>4) Avec qui le docteur va-t-il voir le Père Noël ?</a:t>
            </a:r>
          </a:p>
          <a:p>
            <a:pPr>
              <a:lnSpc>
                <a:spcPct val="150000"/>
              </a:lnSpc>
            </a:pPr>
            <a:endParaRPr lang="fr-FR" sz="1300" b="1" i="1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3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Avec les gendarmes</a:t>
            </a:r>
            <a:endParaRPr lang="fr-FR" sz="1300" b="1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fr-FR" sz="1300" b="1" i="1" dirty="0">
              <a:latin typeface="Century Gothic" panose="020B0502020202020204" pitchFamily="34" charset="0"/>
            </a:endParaRPr>
          </a:p>
          <a:p>
            <a:endParaRPr lang="fr-FR" sz="1300" b="1" i="1" dirty="0">
              <a:latin typeface="Century Gothic" panose="020B0502020202020204" pitchFamily="34" charset="0"/>
            </a:endParaRPr>
          </a:p>
          <a:p>
            <a:endParaRPr lang="fr-FR" sz="1300" b="1" i="1" dirty="0">
              <a:latin typeface="Century Gothic" panose="020B0502020202020204" pitchFamily="34" charset="0"/>
            </a:endParaRPr>
          </a:p>
          <a:p>
            <a:endParaRPr lang="fr-FR" sz="1300" b="1" i="1" dirty="0">
              <a:latin typeface="Century Gothic" panose="020B0502020202020204" pitchFamily="34" charset="0"/>
            </a:endParaRPr>
          </a:p>
          <a:p>
            <a:r>
              <a:rPr lang="fr-FR" sz="1300" b="1" i="1" dirty="0">
                <a:latin typeface="Century Gothic" panose="020B0502020202020204" pitchFamily="34" charset="0"/>
              </a:rPr>
              <a:t>Réponds par vrai ou faux.</a:t>
            </a:r>
          </a:p>
          <a:p>
            <a:endParaRPr lang="fr-FR" sz="1300" dirty="0">
              <a:latin typeface="Century Gothic" panose="020B0502020202020204" pitchFamily="34" charset="0"/>
            </a:endParaRPr>
          </a:p>
          <a:p>
            <a:endParaRPr lang="fr-FR" sz="1300" dirty="0">
              <a:latin typeface="Century Gothic" panose="020B0502020202020204" pitchFamily="34" charset="0"/>
            </a:endParaRPr>
          </a:p>
          <a:p>
            <a:r>
              <a:rPr lang="fr-FR" sz="1300" dirty="0">
                <a:latin typeface="Century Gothic" panose="020B0502020202020204" pitchFamily="34" charset="0"/>
              </a:rPr>
              <a:t>- Le lit du Père Noël est en bois. 						O </a:t>
            </a:r>
            <a:r>
              <a:rPr lang="fr-FR" sz="13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Vrai</a:t>
            </a:r>
            <a:r>
              <a:rPr lang="fr-FR" sz="1300" dirty="0">
                <a:latin typeface="Century Gothic" panose="020B0502020202020204" pitchFamily="34" charset="0"/>
              </a:rPr>
              <a:t> 	O Faux</a:t>
            </a:r>
          </a:p>
          <a:p>
            <a:endParaRPr lang="fr-FR" sz="1300" dirty="0">
              <a:latin typeface="Century Gothic" panose="020B0502020202020204" pitchFamily="34" charset="0"/>
            </a:endParaRPr>
          </a:p>
          <a:p>
            <a:endParaRPr lang="fr-FR" sz="1300" dirty="0">
              <a:latin typeface="Century Gothic" panose="020B0502020202020204" pitchFamily="34" charset="0"/>
            </a:endParaRPr>
          </a:p>
          <a:p>
            <a:r>
              <a:rPr lang="fr-FR" sz="1300" dirty="0">
                <a:latin typeface="Century Gothic" panose="020B0502020202020204" pitchFamily="34" charset="0"/>
              </a:rPr>
              <a:t>- Les lutins du Père Noël enlève la neige dans les allées.		 O Vrai 	O </a:t>
            </a:r>
            <a:r>
              <a:rPr lang="fr-FR" sz="13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Faux</a:t>
            </a:r>
          </a:p>
          <a:p>
            <a:endParaRPr lang="fr-FR" sz="1300" dirty="0">
              <a:latin typeface="Century Gothic" panose="020B0502020202020204" pitchFamily="34" charset="0"/>
            </a:endParaRPr>
          </a:p>
          <a:p>
            <a:endParaRPr lang="fr-FR" sz="1300" dirty="0">
              <a:latin typeface="Century Gothic" panose="020B0502020202020204" pitchFamily="34" charset="0"/>
            </a:endParaRPr>
          </a:p>
          <a:p>
            <a:r>
              <a:rPr lang="fr-FR" sz="1300" dirty="0">
                <a:latin typeface="Century Gothic" panose="020B0502020202020204" pitchFamily="34" charset="0"/>
              </a:rPr>
              <a:t>- Le Père Noël est fâché.							 O </a:t>
            </a:r>
            <a:r>
              <a:rPr lang="fr-FR" sz="13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Vrai</a:t>
            </a:r>
            <a:r>
              <a:rPr lang="fr-FR" sz="1300" dirty="0">
                <a:latin typeface="Century Gothic" panose="020B0502020202020204" pitchFamily="34" charset="0"/>
              </a:rPr>
              <a:t> 	O Faux</a:t>
            </a:r>
          </a:p>
          <a:p>
            <a:endParaRPr lang="fr-FR" sz="1300" dirty="0">
              <a:latin typeface="Century Gothic" panose="020B0502020202020204" pitchFamily="34" charset="0"/>
            </a:endParaRPr>
          </a:p>
          <a:p>
            <a:endParaRPr lang="fr-FR" sz="1300" dirty="0">
              <a:latin typeface="Century Gothic" panose="020B0502020202020204" pitchFamily="34" charset="0"/>
            </a:endParaRPr>
          </a:p>
          <a:p>
            <a:r>
              <a:rPr lang="fr-FR" sz="1300" dirty="0">
                <a:latin typeface="Century Gothic" panose="020B0502020202020204" pitchFamily="34" charset="0"/>
              </a:rPr>
              <a:t>- Le Père Noël fait un tour en montgolfière.				 O Vrai 	O </a:t>
            </a:r>
            <a:r>
              <a:rPr lang="fr-FR" sz="13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Faux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772D8184-0FC4-0D4C-B389-8C0AE5BF05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9506" y="535823"/>
            <a:ext cx="977151" cy="138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495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BED3778F-8F46-7C45-9886-D88CACCC84DB}"/>
              </a:ext>
            </a:extLst>
          </p:cNvPr>
          <p:cNvSpPr txBox="1"/>
          <p:nvPr/>
        </p:nvSpPr>
        <p:spPr>
          <a:xfrm>
            <a:off x="10633" y="1078755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>
                <a:latin typeface="Century Gothic" panose="020B0502020202020204" pitchFamily="34" charset="0"/>
              </a:rPr>
              <a:t>Numérote les images dans l’ordre de l’histoire.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38DF11B-8FC6-F647-8500-EF0625FC391C}"/>
              </a:ext>
            </a:extLst>
          </p:cNvPr>
          <p:cNvSpPr/>
          <p:nvPr/>
        </p:nvSpPr>
        <p:spPr>
          <a:xfrm>
            <a:off x="3260035" y="4347506"/>
            <a:ext cx="337930" cy="2817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FB163DB-BC52-5A47-9A01-3AA0E0DDF82D}"/>
              </a:ext>
            </a:extLst>
          </p:cNvPr>
          <p:cNvSpPr/>
          <p:nvPr/>
        </p:nvSpPr>
        <p:spPr>
          <a:xfrm>
            <a:off x="121370" y="5429657"/>
            <a:ext cx="68686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i="1" dirty="0">
                <a:latin typeface="Century Gothic" panose="020B0502020202020204" pitchFamily="34" charset="0"/>
              </a:rPr>
              <a:t>Dessine le Père Noël qui distribue les cadeaux. 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5C72352F-0FED-8C49-B95C-3082EBC07A2F}"/>
              </a:ext>
            </a:extLst>
          </p:cNvPr>
          <p:cNvSpPr/>
          <p:nvPr/>
        </p:nvSpPr>
        <p:spPr>
          <a:xfrm>
            <a:off x="360776" y="5276742"/>
            <a:ext cx="6327913" cy="448323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B8D9C40-57EE-AE4B-8A90-D9E670CF6709}"/>
              </a:ext>
            </a:extLst>
          </p:cNvPr>
          <p:cNvSpPr/>
          <p:nvPr/>
        </p:nvSpPr>
        <p:spPr>
          <a:xfrm>
            <a:off x="891402" y="4347506"/>
            <a:ext cx="337930" cy="2817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D6F9762-5EFF-834B-94E1-72D53864BAD6}"/>
              </a:ext>
            </a:extLst>
          </p:cNvPr>
          <p:cNvSpPr/>
          <p:nvPr/>
        </p:nvSpPr>
        <p:spPr>
          <a:xfrm>
            <a:off x="5503017" y="4347506"/>
            <a:ext cx="337930" cy="2817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A0752FD1-AE92-1D40-9E09-4179B1002589}"/>
              </a:ext>
            </a:extLst>
          </p:cNvPr>
          <p:cNvSpPr txBox="1"/>
          <p:nvPr/>
        </p:nvSpPr>
        <p:spPr>
          <a:xfrm>
            <a:off x="0" y="339160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u="sng" dirty="0">
                <a:latin typeface="Century Gothic" panose="020B0502020202020204" pitchFamily="34" charset="0"/>
              </a:rPr>
              <a:t>Quel cadeau pour le Père Noël ?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89F9D581-F518-B34D-B6D6-1BB91A8DD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467" y="1637305"/>
            <a:ext cx="1745799" cy="2526729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FF180018-CAB9-BC4E-8792-0CB243159C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5202" y="1631017"/>
            <a:ext cx="1849062" cy="2526728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637E3857-3283-3C43-9BC6-560D7A61CE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0260" y="1637306"/>
            <a:ext cx="1823444" cy="2526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8930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</TotalTime>
  <Words>361</Words>
  <Application>Microsoft Macintosh PowerPoint</Application>
  <PresentationFormat>Format A4 (210 x 297 mm)</PresentationFormat>
  <Paragraphs>83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Mélanie Python</dc:creator>
  <cp:lastModifiedBy>Mélanie Python</cp:lastModifiedBy>
  <cp:revision>124</cp:revision>
  <cp:lastPrinted>2020-12-10T07:47:25Z</cp:lastPrinted>
  <dcterms:created xsi:type="dcterms:W3CDTF">2019-05-02T13:59:23Z</dcterms:created>
  <dcterms:modified xsi:type="dcterms:W3CDTF">2024-06-06T07:01:29Z</dcterms:modified>
</cp:coreProperties>
</file>