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C00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94"/>
    <p:restoredTop sz="94704"/>
  </p:normalViewPr>
  <p:slideViewPr>
    <p:cSldViewPr snapToGrid="0" snapToObjects="1">
      <p:cViewPr varScale="1">
        <p:scale>
          <a:sx n="105" d="100"/>
          <a:sy n="105" d="100"/>
        </p:scale>
        <p:origin x="19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FE42-56F8-3D4C-A06D-BB981DDF39EF}" type="datetimeFigureOut">
              <a:rPr lang="fr-FR" smtClean="0"/>
              <a:t>14/08/2021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6C13-9B7D-354C-AA79-CEF7586CE1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0839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FE42-56F8-3D4C-A06D-BB981DDF39EF}" type="datetimeFigureOut">
              <a:rPr lang="fr-FR" smtClean="0"/>
              <a:t>14/08/2021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6C13-9B7D-354C-AA79-CEF7586CE1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9817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FE42-56F8-3D4C-A06D-BB981DDF39EF}" type="datetimeFigureOut">
              <a:rPr lang="fr-FR" smtClean="0"/>
              <a:t>14/08/2021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6C13-9B7D-354C-AA79-CEF7586CE1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307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FE42-56F8-3D4C-A06D-BB981DDF39EF}" type="datetimeFigureOut">
              <a:rPr lang="fr-FR" smtClean="0"/>
              <a:t>14/08/2021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6C13-9B7D-354C-AA79-CEF7586CE1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5740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FE42-56F8-3D4C-A06D-BB981DDF39EF}" type="datetimeFigureOut">
              <a:rPr lang="fr-FR" smtClean="0"/>
              <a:t>14/08/2021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6C13-9B7D-354C-AA79-CEF7586CE1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17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FE42-56F8-3D4C-A06D-BB981DDF39EF}" type="datetimeFigureOut">
              <a:rPr lang="fr-FR" smtClean="0"/>
              <a:t>14/08/2021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6C13-9B7D-354C-AA79-CEF7586CE1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0935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FE42-56F8-3D4C-A06D-BB981DDF39EF}" type="datetimeFigureOut">
              <a:rPr lang="fr-FR" smtClean="0"/>
              <a:t>14/08/2021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6C13-9B7D-354C-AA79-CEF7586CE1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7044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FE42-56F8-3D4C-A06D-BB981DDF39EF}" type="datetimeFigureOut">
              <a:rPr lang="fr-FR" smtClean="0"/>
              <a:t>14/08/2021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6C13-9B7D-354C-AA79-CEF7586CE1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3849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FE42-56F8-3D4C-A06D-BB981DDF39EF}" type="datetimeFigureOut">
              <a:rPr lang="fr-FR" smtClean="0"/>
              <a:t>14/08/2021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6C13-9B7D-354C-AA79-CEF7586CE1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2378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FE42-56F8-3D4C-A06D-BB981DDF39EF}" type="datetimeFigureOut">
              <a:rPr lang="fr-FR" smtClean="0"/>
              <a:t>14/08/2021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6C13-9B7D-354C-AA79-CEF7586CE1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5382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FE42-56F8-3D4C-A06D-BB981DDF39EF}" type="datetimeFigureOut">
              <a:rPr lang="fr-FR" smtClean="0"/>
              <a:t>14/08/2021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06C13-9B7D-354C-AA79-CEF7586CE1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1016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1FE42-56F8-3D4C-A06D-BB981DDF39EF}" type="datetimeFigureOut">
              <a:rPr lang="fr-FR" smtClean="0"/>
              <a:t>14/08/2021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06C13-9B7D-354C-AA79-CEF7586CE1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71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2 3">
            <a:extLst>
              <a:ext uri="{FF2B5EF4-FFF2-40B4-BE49-F238E27FC236}">
                <a16:creationId xmlns:a16="http://schemas.microsoft.com/office/drawing/2014/main" id="{50529334-A9D0-FB49-9496-632B0B0A37E2}"/>
              </a:ext>
            </a:extLst>
          </p:cNvPr>
          <p:cNvSpPr/>
          <p:nvPr/>
        </p:nvSpPr>
        <p:spPr>
          <a:xfrm rot="610530">
            <a:off x="177164" y="28575"/>
            <a:ext cx="4271962" cy="2386013"/>
          </a:xfrm>
          <a:prstGeom prst="irregularSeal2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Nuage 4">
            <a:extLst>
              <a:ext uri="{FF2B5EF4-FFF2-40B4-BE49-F238E27FC236}">
                <a16:creationId xmlns:a16="http://schemas.microsoft.com/office/drawing/2014/main" id="{075136B1-9693-4943-95D9-B4EFC972BD49}"/>
              </a:ext>
            </a:extLst>
          </p:cNvPr>
          <p:cNvSpPr/>
          <p:nvPr/>
        </p:nvSpPr>
        <p:spPr>
          <a:xfrm>
            <a:off x="1042988" y="650081"/>
            <a:ext cx="2114550" cy="1271588"/>
          </a:xfrm>
          <a:prstGeom prst="cloud">
            <a:avLst/>
          </a:prstGeom>
          <a:solidFill>
            <a:srgbClr val="0432FF"/>
          </a:solidFill>
          <a:ln>
            <a:solidFill>
              <a:schemeClr val="tx1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4EDAC44-1FE2-8544-A8A0-26DF17CC19DA}"/>
              </a:ext>
            </a:extLst>
          </p:cNvPr>
          <p:cNvSpPr txBox="1"/>
          <p:nvPr/>
        </p:nvSpPr>
        <p:spPr>
          <a:xfrm rot="21130401">
            <a:off x="444362" y="778042"/>
            <a:ext cx="30758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 err="1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FFFC00"/>
                </a:solidFill>
                <a:latin typeface="Avengeance Mightiest Avenger" pitchFamily="2" charset="77"/>
              </a:rPr>
              <a:t>Thais</a:t>
            </a:r>
            <a:endParaRPr lang="fr-FR" sz="6000" dirty="0">
              <a:ln w="22225">
                <a:solidFill>
                  <a:sysClr val="windowText" lastClr="000000"/>
                </a:solidFill>
                <a:prstDash val="solid"/>
              </a:ln>
              <a:solidFill>
                <a:srgbClr val="FFFC00"/>
              </a:solidFill>
              <a:latin typeface="Avengeance Mightiest Avenger" pitchFamily="2" charset="77"/>
            </a:endParaRPr>
          </a:p>
        </p:txBody>
      </p:sp>
      <p:sp>
        <p:nvSpPr>
          <p:cNvPr id="12" name="Explosion 2 11">
            <a:extLst>
              <a:ext uri="{FF2B5EF4-FFF2-40B4-BE49-F238E27FC236}">
                <a16:creationId xmlns:a16="http://schemas.microsoft.com/office/drawing/2014/main" id="{123463E9-4F87-9D43-AD22-A261E8781686}"/>
              </a:ext>
            </a:extLst>
          </p:cNvPr>
          <p:cNvSpPr/>
          <p:nvPr/>
        </p:nvSpPr>
        <p:spPr>
          <a:xfrm rot="610530">
            <a:off x="5456873" y="-48164"/>
            <a:ext cx="4271962" cy="2386013"/>
          </a:xfrm>
          <a:prstGeom prst="irregularSeal2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Nuage 12">
            <a:extLst>
              <a:ext uri="{FF2B5EF4-FFF2-40B4-BE49-F238E27FC236}">
                <a16:creationId xmlns:a16="http://schemas.microsoft.com/office/drawing/2014/main" id="{33702DDF-B9D4-C14F-B24E-CAEB874EE526}"/>
              </a:ext>
            </a:extLst>
          </p:cNvPr>
          <p:cNvSpPr/>
          <p:nvPr/>
        </p:nvSpPr>
        <p:spPr>
          <a:xfrm>
            <a:off x="6322697" y="573342"/>
            <a:ext cx="2114550" cy="1271588"/>
          </a:xfrm>
          <a:prstGeom prst="cloud">
            <a:avLst/>
          </a:prstGeom>
          <a:solidFill>
            <a:srgbClr val="0432FF"/>
          </a:solidFill>
          <a:ln>
            <a:solidFill>
              <a:schemeClr val="tx1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E4323181-1657-204E-B9C4-C18161D96F4A}"/>
              </a:ext>
            </a:extLst>
          </p:cNvPr>
          <p:cNvSpPr txBox="1"/>
          <p:nvPr/>
        </p:nvSpPr>
        <p:spPr>
          <a:xfrm rot="21130401">
            <a:off x="5842035" y="867638"/>
            <a:ext cx="30758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FFFC00"/>
                </a:solidFill>
                <a:latin typeface="Avengeance Mightiest Avenger" pitchFamily="2" charset="77"/>
              </a:rPr>
              <a:t>SANTIAGO</a:t>
            </a:r>
            <a:endParaRPr lang="fr-FR" sz="4000" dirty="0">
              <a:ln w="22225">
                <a:solidFill>
                  <a:sysClr val="windowText" lastClr="000000"/>
                </a:solidFill>
                <a:prstDash val="solid"/>
              </a:ln>
              <a:solidFill>
                <a:srgbClr val="FFFC00"/>
              </a:solidFill>
              <a:latin typeface="Avengeance Mightiest Avenger" pitchFamily="2" charset="77"/>
            </a:endParaRPr>
          </a:p>
        </p:txBody>
      </p:sp>
      <p:sp>
        <p:nvSpPr>
          <p:cNvPr id="38" name="Explosion 2 37">
            <a:extLst>
              <a:ext uri="{FF2B5EF4-FFF2-40B4-BE49-F238E27FC236}">
                <a16:creationId xmlns:a16="http://schemas.microsoft.com/office/drawing/2014/main" id="{0F64ABEC-904A-3544-BF0A-E29C39469784}"/>
              </a:ext>
            </a:extLst>
          </p:cNvPr>
          <p:cNvSpPr/>
          <p:nvPr/>
        </p:nvSpPr>
        <p:spPr>
          <a:xfrm rot="610530">
            <a:off x="177163" y="2248976"/>
            <a:ext cx="4271962" cy="2386013"/>
          </a:xfrm>
          <a:prstGeom prst="irregularSeal2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Nuage 38">
            <a:extLst>
              <a:ext uri="{FF2B5EF4-FFF2-40B4-BE49-F238E27FC236}">
                <a16:creationId xmlns:a16="http://schemas.microsoft.com/office/drawing/2014/main" id="{9FF6BF66-C574-B84E-B54F-3C375C01773C}"/>
              </a:ext>
            </a:extLst>
          </p:cNvPr>
          <p:cNvSpPr/>
          <p:nvPr/>
        </p:nvSpPr>
        <p:spPr>
          <a:xfrm>
            <a:off x="1042987" y="2870482"/>
            <a:ext cx="2114550" cy="1271588"/>
          </a:xfrm>
          <a:prstGeom prst="cloud">
            <a:avLst/>
          </a:prstGeom>
          <a:solidFill>
            <a:srgbClr val="0432FF"/>
          </a:solidFill>
          <a:ln>
            <a:solidFill>
              <a:schemeClr val="tx1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ABD648A3-A6B4-DE4D-909C-8C04D9AEAC4E}"/>
              </a:ext>
            </a:extLst>
          </p:cNvPr>
          <p:cNvSpPr txBox="1"/>
          <p:nvPr/>
        </p:nvSpPr>
        <p:spPr>
          <a:xfrm rot="21130401">
            <a:off x="444361" y="3036915"/>
            <a:ext cx="307587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500" b="1" dirty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FFFC00"/>
                </a:solidFill>
                <a:latin typeface="Avengeance Mightiest Avenger" pitchFamily="2" charset="77"/>
              </a:rPr>
              <a:t>RACHEL</a:t>
            </a:r>
            <a:endParaRPr lang="fr-FR" sz="5500" dirty="0">
              <a:ln w="22225">
                <a:solidFill>
                  <a:sysClr val="windowText" lastClr="000000"/>
                </a:solidFill>
                <a:prstDash val="solid"/>
              </a:ln>
              <a:solidFill>
                <a:srgbClr val="FFFC00"/>
              </a:solidFill>
              <a:latin typeface="Avengeance Mightiest Avenger" pitchFamily="2" charset="77"/>
            </a:endParaRPr>
          </a:p>
        </p:txBody>
      </p:sp>
      <p:sp>
        <p:nvSpPr>
          <p:cNvPr id="41" name="Explosion 2 40">
            <a:extLst>
              <a:ext uri="{FF2B5EF4-FFF2-40B4-BE49-F238E27FC236}">
                <a16:creationId xmlns:a16="http://schemas.microsoft.com/office/drawing/2014/main" id="{88C0ED66-4110-8145-BE1E-24339C6F6E0D}"/>
              </a:ext>
            </a:extLst>
          </p:cNvPr>
          <p:cNvSpPr/>
          <p:nvPr/>
        </p:nvSpPr>
        <p:spPr>
          <a:xfrm rot="610530">
            <a:off x="5456872" y="2172237"/>
            <a:ext cx="4271962" cy="2386013"/>
          </a:xfrm>
          <a:prstGeom prst="irregularSeal2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Nuage 41">
            <a:extLst>
              <a:ext uri="{FF2B5EF4-FFF2-40B4-BE49-F238E27FC236}">
                <a16:creationId xmlns:a16="http://schemas.microsoft.com/office/drawing/2014/main" id="{16C47BC0-8D80-3844-A115-C38B13D37ADF}"/>
              </a:ext>
            </a:extLst>
          </p:cNvPr>
          <p:cNvSpPr/>
          <p:nvPr/>
        </p:nvSpPr>
        <p:spPr>
          <a:xfrm>
            <a:off x="6322696" y="2793743"/>
            <a:ext cx="2114550" cy="1271588"/>
          </a:xfrm>
          <a:prstGeom prst="cloud">
            <a:avLst/>
          </a:prstGeom>
          <a:solidFill>
            <a:srgbClr val="0432FF"/>
          </a:solidFill>
          <a:ln>
            <a:solidFill>
              <a:schemeClr val="tx1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83134E66-A38D-5640-B584-9295105C0943}"/>
              </a:ext>
            </a:extLst>
          </p:cNvPr>
          <p:cNvSpPr txBox="1"/>
          <p:nvPr/>
        </p:nvSpPr>
        <p:spPr>
          <a:xfrm rot="21130401">
            <a:off x="5842034" y="2934150"/>
            <a:ext cx="30758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FFFC00"/>
                </a:solidFill>
                <a:latin typeface="Avengeance Mightiest Avenger" pitchFamily="2" charset="77"/>
              </a:rPr>
              <a:t>ALISHA</a:t>
            </a:r>
            <a:endParaRPr lang="fr-FR" sz="6000" dirty="0">
              <a:ln w="22225">
                <a:solidFill>
                  <a:sysClr val="windowText" lastClr="000000"/>
                </a:solidFill>
                <a:prstDash val="solid"/>
              </a:ln>
              <a:solidFill>
                <a:srgbClr val="FFFC00"/>
              </a:solidFill>
              <a:latin typeface="Avengeance Mightiest Avenger" pitchFamily="2" charset="77"/>
            </a:endParaRPr>
          </a:p>
        </p:txBody>
      </p:sp>
      <p:sp>
        <p:nvSpPr>
          <p:cNvPr id="44" name="Explosion 2 43">
            <a:extLst>
              <a:ext uri="{FF2B5EF4-FFF2-40B4-BE49-F238E27FC236}">
                <a16:creationId xmlns:a16="http://schemas.microsoft.com/office/drawing/2014/main" id="{8D7D7873-F175-B843-A794-9F8A30C15687}"/>
              </a:ext>
            </a:extLst>
          </p:cNvPr>
          <p:cNvSpPr/>
          <p:nvPr/>
        </p:nvSpPr>
        <p:spPr>
          <a:xfrm rot="610530">
            <a:off x="177163" y="4514860"/>
            <a:ext cx="4271962" cy="2386013"/>
          </a:xfrm>
          <a:prstGeom prst="irregularSeal2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Nuage 44">
            <a:extLst>
              <a:ext uri="{FF2B5EF4-FFF2-40B4-BE49-F238E27FC236}">
                <a16:creationId xmlns:a16="http://schemas.microsoft.com/office/drawing/2014/main" id="{CBC0A34C-0DD0-9A40-8048-EDC67A40F93C}"/>
              </a:ext>
            </a:extLst>
          </p:cNvPr>
          <p:cNvSpPr/>
          <p:nvPr/>
        </p:nvSpPr>
        <p:spPr>
          <a:xfrm>
            <a:off x="1042987" y="5136366"/>
            <a:ext cx="2114550" cy="1271588"/>
          </a:xfrm>
          <a:prstGeom prst="cloud">
            <a:avLst/>
          </a:prstGeom>
          <a:solidFill>
            <a:srgbClr val="0432FF"/>
          </a:solidFill>
          <a:ln>
            <a:solidFill>
              <a:schemeClr val="tx1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AFF347E3-196D-3548-A281-65A5C8474256}"/>
              </a:ext>
            </a:extLst>
          </p:cNvPr>
          <p:cNvSpPr txBox="1"/>
          <p:nvPr/>
        </p:nvSpPr>
        <p:spPr>
          <a:xfrm rot="21130401">
            <a:off x="444361" y="5264327"/>
            <a:ext cx="30758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FFFC00"/>
                </a:solidFill>
                <a:latin typeface="Avengeance Mightiest Avenger" pitchFamily="2" charset="77"/>
              </a:rPr>
              <a:t>SUELA</a:t>
            </a:r>
            <a:endParaRPr lang="fr-FR" sz="6000" dirty="0">
              <a:ln w="22225">
                <a:solidFill>
                  <a:sysClr val="windowText" lastClr="000000"/>
                </a:solidFill>
                <a:prstDash val="solid"/>
              </a:ln>
              <a:solidFill>
                <a:srgbClr val="FFFC00"/>
              </a:solidFill>
              <a:latin typeface="Avengeance Mightiest Avenger" pitchFamily="2" charset="77"/>
            </a:endParaRPr>
          </a:p>
        </p:txBody>
      </p:sp>
      <p:sp>
        <p:nvSpPr>
          <p:cNvPr id="47" name="Explosion 2 46">
            <a:extLst>
              <a:ext uri="{FF2B5EF4-FFF2-40B4-BE49-F238E27FC236}">
                <a16:creationId xmlns:a16="http://schemas.microsoft.com/office/drawing/2014/main" id="{2ED20DCE-B7BC-2D44-BE01-6C0544702D05}"/>
              </a:ext>
            </a:extLst>
          </p:cNvPr>
          <p:cNvSpPr/>
          <p:nvPr/>
        </p:nvSpPr>
        <p:spPr>
          <a:xfrm rot="610530">
            <a:off x="5456872" y="4438121"/>
            <a:ext cx="4271962" cy="2386013"/>
          </a:xfrm>
          <a:prstGeom prst="irregularSeal2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Nuage 47">
            <a:extLst>
              <a:ext uri="{FF2B5EF4-FFF2-40B4-BE49-F238E27FC236}">
                <a16:creationId xmlns:a16="http://schemas.microsoft.com/office/drawing/2014/main" id="{105EA9EA-B536-A24C-8830-C38D07A4B6FF}"/>
              </a:ext>
            </a:extLst>
          </p:cNvPr>
          <p:cNvSpPr/>
          <p:nvPr/>
        </p:nvSpPr>
        <p:spPr>
          <a:xfrm>
            <a:off x="6322696" y="5059627"/>
            <a:ext cx="2114550" cy="1271588"/>
          </a:xfrm>
          <a:prstGeom prst="cloud">
            <a:avLst/>
          </a:prstGeom>
          <a:solidFill>
            <a:srgbClr val="0432FF"/>
          </a:solidFill>
          <a:ln>
            <a:solidFill>
              <a:schemeClr val="tx1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AAE3201D-51D4-DE40-8277-C59C6EBC858B}"/>
              </a:ext>
            </a:extLst>
          </p:cNvPr>
          <p:cNvSpPr txBox="1"/>
          <p:nvPr/>
        </p:nvSpPr>
        <p:spPr>
          <a:xfrm rot="21130401">
            <a:off x="5842034" y="5200034"/>
            <a:ext cx="30758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FFFC00"/>
                </a:solidFill>
                <a:latin typeface="Avengeance Mightiest Avenger" pitchFamily="2" charset="77"/>
              </a:rPr>
              <a:t>TOMAS</a:t>
            </a:r>
            <a:endParaRPr lang="fr-FR" sz="6000" dirty="0">
              <a:ln w="22225">
                <a:solidFill>
                  <a:sysClr val="windowText" lastClr="000000"/>
                </a:solidFill>
                <a:prstDash val="solid"/>
              </a:ln>
              <a:solidFill>
                <a:srgbClr val="FFFC00"/>
              </a:solidFill>
              <a:latin typeface="Avengeance Mightiest Avenger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390787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6</Words>
  <Application>Microsoft Macintosh PowerPoint</Application>
  <PresentationFormat>Format A4 (210 x 297 mm)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Avengeance Mightiest Avenger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Mélanie Python</dc:creator>
  <cp:lastModifiedBy>Mélanie Python</cp:lastModifiedBy>
  <cp:revision>16</cp:revision>
  <cp:lastPrinted>2021-08-01T07:07:27Z</cp:lastPrinted>
  <dcterms:created xsi:type="dcterms:W3CDTF">2021-08-01T06:26:33Z</dcterms:created>
  <dcterms:modified xsi:type="dcterms:W3CDTF">2021-08-14T19:42:28Z</dcterms:modified>
</cp:coreProperties>
</file>